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7" r:id="rId1"/>
    <p:sldMasterId id="2147484410" r:id="rId2"/>
    <p:sldMasterId id="2147484421" r:id="rId3"/>
    <p:sldMasterId id="2147484483" r:id="rId4"/>
    <p:sldMasterId id="2147484530" r:id="rId5"/>
    <p:sldMasterId id="2147484576" r:id="rId6"/>
    <p:sldMasterId id="2147484623" r:id="rId7"/>
    <p:sldMasterId id="2147484635" r:id="rId8"/>
    <p:sldMasterId id="2147484647" r:id="rId9"/>
    <p:sldMasterId id="2147484659" r:id="rId10"/>
    <p:sldMasterId id="2147484671" r:id="rId11"/>
  </p:sldMasterIdLst>
  <p:notesMasterIdLst>
    <p:notesMasterId r:id="rId37"/>
  </p:notesMasterIdLst>
  <p:sldIdLst>
    <p:sldId id="446" r:id="rId12"/>
    <p:sldId id="4345" r:id="rId13"/>
    <p:sldId id="262" r:id="rId14"/>
    <p:sldId id="260" r:id="rId15"/>
    <p:sldId id="4331" r:id="rId16"/>
    <p:sldId id="4332" r:id="rId17"/>
    <p:sldId id="316" r:id="rId18"/>
    <p:sldId id="263" r:id="rId19"/>
    <p:sldId id="4346" r:id="rId20"/>
    <p:sldId id="4347" r:id="rId21"/>
    <p:sldId id="4350" r:id="rId22"/>
    <p:sldId id="267" r:id="rId23"/>
    <p:sldId id="4348" r:id="rId24"/>
    <p:sldId id="4351" r:id="rId25"/>
    <p:sldId id="4352" r:id="rId26"/>
    <p:sldId id="4353" r:id="rId27"/>
    <p:sldId id="4354" r:id="rId28"/>
    <p:sldId id="256" r:id="rId29"/>
    <p:sldId id="4355" r:id="rId30"/>
    <p:sldId id="4356" r:id="rId31"/>
    <p:sldId id="4321" r:id="rId32"/>
    <p:sldId id="696" r:id="rId33"/>
    <p:sldId id="4294" r:id="rId34"/>
    <p:sldId id="366" r:id="rId35"/>
    <p:sldId id="293" r:id="rId36"/>
  </p:sldIdLst>
  <p:sldSz cx="12188825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3130" autoAdjust="0"/>
  </p:normalViewPr>
  <p:slideViewPr>
    <p:cSldViewPr snapToGrid="0">
      <p:cViewPr varScale="1">
        <p:scale>
          <a:sx n="72" d="100"/>
          <a:sy n="72" d="100"/>
        </p:scale>
        <p:origin x="1104" y="5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commentAuthors" Target="commentAuthor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một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9 - 12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một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nguy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gắn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hợp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40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209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79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983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0635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92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468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014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Quan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937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756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11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74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88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7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735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65" y="1778438"/>
            <a:ext cx="4872305" cy="823912"/>
          </a:xfrm>
        </p:spPr>
        <p:txBody>
          <a:bodyPr anchor="ctr" anchorCtr="0"/>
          <a:lstStyle>
            <a:lvl1pPr marL="0" indent="0">
              <a:buNone/>
              <a:defRPr sz="2799"/>
            </a:lvl1pPr>
            <a:lvl2pPr marL="457063" indent="0">
              <a:buNone/>
              <a:defRPr sz="2399"/>
            </a:lvl2pPr>
            <a:lvl3pPr marL="914126" indent="0">
              <a:buNone/>
              <a:defRPr sz="19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  <a:lvl6pPr marL="2285314" indent="0">
              <a:buNone/>
              <a:defRPr sz="1799"/>
            </a:lvl6pPr>
            <a:lvl7pPr marL="2742377" indent="0">
              <a:buNone/>
              <a:defRPr sz="1799"/>
            </a:lvl7pPr>
            <a:lvl8pPr marL="3199440" indent="0">
              <a:buNone/>
              <a:defRPr sz="1799"/>
            </a:lvl8pPr>
            <a:lvl9pPr marL="365650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65" y="2665379"/>
            <a:ext cx="487230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308" y="1778438"/>
            <a:ext cx="4896301" cy="823912"/>
          </a:xfrm>
        </p:spPr>
        <p:txBody>
          <a:bodyPr anchor="ctr" anchorCtr="0"/>
          <a:lstStyle>
            <a:lvl1pPr marL="0" indent="0">
              <a:buNone/>
              <a:defRPr sz="2799"/>
            </a:lvl1pPr>
            <a:lvl2pPr marL="457063" indent="0">
              <a:buNone/>
              <a:defRPr sz="2399"/>
            </a:lvl2pPr>
            <a:lvl3pPr marL="914126" indent="0">
              <a:buNone/>
              <a:defRPr sz="19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  <a:lvl6pPr marL="2285314" indent="0">
              <a:buNone/>
              <a:defRPr sz="1799"/>
            </a:lvl6pPr>
            <a:lvl7pPr marL="2742377" indent="0">
              <a:buNone/>
              <a:defRPr sz="1799"/>
            </a:lvl7pPr>
            <a:lvl8pPr marL="3199440" indent="0">
              <a:buNone/>
              <a:defRPr sz="1799"/>
            </a:lvl8pPr>
            <a:lvl9pPr marL="365650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308" y="2665379"/>
            <a:ext cx="489630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416426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457201"/>
            <a:ext cx="6170593" cy="540385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4164264" cy="3811588"/>
          </a:xfrm>
        </p:spPr>
        <p:txBody>
          <a:bodyPr/>
          <a:lstStyle>
            <a:lvl1pPr marL="0" indent="0">
              <a:buNone/>
              <a:defRPr sz="1999"/>
            </a:lvl1pPr>
            <a:lvl2pPr marL="457063" indent="0">
              <a:buNone/>
              <a:defRPr sz="1799"/>
            </a:lvl2pPr>
            <a:lvl3pPr marL="914126" indent="0">
              <a:buNone/>
              <a:defRPr sz="1600"/>
            </a:lvl3pPr>
            <a:lvl4pPr marL="1371189" indent="0">
              <a:buNone/>
              <a:defRPr sz="1400"/>
            </a:lvl4pPr>
            <a:lvl5pPr marL="1828251" indent="0">
              <a:buNone/>
              <a:defRPr sz="1400"/>
            </a:lvl5pPr>
            <a:lvl6pPr marL="2285314" indent="0">
              <a:buNone/>
              <a:defRPr sz="1400"/>
            </a:lvl6pPr>
            <a:lvl7pPr marL="2742377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7982" y="365125"/>
            <a:ext cx="10512862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22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22" y="3602067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44" indent="0" algn="ctr">
              <a:buNone/>
              <a:defRPr sz="1999"/>
            </a:lvl2pPr>
            <a:lvl3pPr marL="914087" indent="0" algn="ctr">
              <a:buNone/>
              <a:defRPr sz="1899"/>
            </a:lvl3pPr>
            <a:lvl4pPr marL="1371132" indent="0" algn="ctr">
              <a:buNone/>
              <a:defRPr sz="1600"/>
            </a:lvl4pPr>
            <a:lvl5pPr marL="1828175" indent="0" algn="ctr">
              <a:buNone/>
              <a:defRPr sz="1600"/>
            </a:lvl5pPr>
            <a:lvl6pPr marL="2285219" indent="0" algn="ctr">
              <a:buNone/>
              <a:defRPr sz="1600"/>
            </a:lvl6pPr>
            <a:lvl7pPr marL="2742262" indent="0" algn="ctr">
              <a:buNone/>
              <a:defRPr sz="1600"/>
            </a:lvl7pPr>
            <a:lvl8pPr marL="3199307" indent="0" algn="ctr">
              <a:buNone/>
              <a:defRPr sz="1600"/>
            </a:lvl8pPr>
            <a:lvl9pPr marL="36563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2" y="1709770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2" y="4589501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4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8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01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13084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4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4" y="2505075"/>
            <a:ext cx="515644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44" indent="0">
              <a:buNone/>
              <a:defRPr sz="2799"/>
            </a:lvl2pPr>
            <a:lvl3pPr marL="914087" indent="0">
              <a:buNone/>
              <a:defRPr sz="2399"/>
            </a:lvl3pPr>
            <a:lvl4pPr marL="1371132" indent="0">
              <a:buNone/>
              <a:defRPr sz="1999"/>
            </a:lvl4pPr>
            <a:lvl5pPr marL="1828175" indent="0">
              <a:buNone/>
              <a:defRPr sz="1999"/>
            </a:lvl5pPr>
            <a:lvl6pPr marL="2285219" indent="0">
              <a:buNone/>
              <a:defRPr sz="1999"/>
            </a:lvl6pPr>
            <a:lvl7pPr marL="2742262" indent="0">
              <a:buNone/>
              <a:defRPr sz="1999"/>
            </a:lvl7pPr>
            <a:lvl8pPr marL="3199307" indent="0">
              <a:buNone/>
              <a:defRPr sz="1999"/>
            </a:lvl8pPr>
            <a:lvl9pPr marL="365635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9" y="365156"/>
            <a:ext cx="262821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56"/>
            <a:ext cx="773228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3603" y="1854200"/>
            <a:ext cx="9141619" cy="1655763"/>
          </a:xfrm>
        </p:spPr>
        <p:txBody>
          <a:bodyPr anchor="b">
            <a:normAutofit/>
          </a:bodyPr>
          <a:lstStyle>
            <a:lvl1pPr algn="ctr">
              <a:defRPr sz="7198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1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0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7982" y="2187444"/>
            <a:ext cx="10512862" cy="2483115"/>
          </a:xfrm>
        </p:spPr>
        <p:txBody>
          <a:bodyPr>
            <a:normAutofit/>
          </a:bodyPr>
          <a:lstStyle>
            <a:lvl1pPr algn="ctr">
              <a:defRPr sz="5998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815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0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744961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615609"/>
            <a:ext cx="5156444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744961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615609"/>
            <a:ext cx="518183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7657" y="2159000"/>
            <a:ext cx="5713512" cy="1382450"/>
          </a:xfrm>
        </p:spPr>
        <p:txBody>
          <a:bodyPr anchor="b" anchorCtr="0">
            <a:normAutofit/>
          </a:bodyPr>
          <a:lstStyle>
            <a:lvl1pPr algn="ctr">
              <a:defRPr sz="7998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7657" y="3733202"/>
            <a:ext cx="5713512" cy="1185937"/>
          </a:xfrm>
        </p:spPr>
        <p:txBody>
          <a:bodyPr>
            <a:normAutofit/>
          </a:bodyPr>
          <a:lstStyle>
            <a:lvl1pPr marL="0" indent="0" algn="ctr">
              <a:buNone/>
              <a:defRPr sz="3199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6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9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7982" y="713674"/>
            <a:ext cx="4680435" cy="1428161"/>
          </a:xfrm>
        </p:spPr>
        <p:txBody>
          <a:bodyPr anchor="t" anchorCtr="0">
            <a:normAutofit/>
          </a:bodyPr>
          <a:lstStyle>
            <a:lvl1pPr>
              <a:defRPr sz="359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1047" y="713673"/>
            <a:ext cx="5710395" cy="54036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982" y="2313873"/>
            <a:ext cx="4680435" cy="3811588"/>
          </a:xfrm>
        </p:spPr>
        <p:txBody>
          <a:bodyPr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2021/11/26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2179" y="365125"/>
            <a:ext cx="908664" cy="5811838"/>
          </a:xfrm>
        </p:spPr>
        <p:txBody>
          <a:bodyPr vert="eaVert">
            <a:normAutofit/>
          </a:bodyPr>
          <a:lstStyle>
            <a:lvl1pPr>
              <a:defRPr sz="439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1" y="365125"/>
            <a:ext cx="944398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1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7982" y="551544"/>
            <a:ext cx="10512862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70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81" y="6356756"/>
            <a:ext cx="2742073" cy="3642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860" y="6356756"/>
            <a:ext cx="4113107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8486" y="6356756"/>
            <a:ext cx="2742073" cy="3642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288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777963" y="-13082"/>
            <a:ext cx="2413160" cy="24085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" y="-121455"/>
            <a:ext cx="1316126" cy="19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0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529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87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54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26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293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5758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3225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598" y="4104786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3228" y="4104786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7761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6793" y="1952182"/>
            <a:ext cx="3153871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1112" y="693733"/>
            <a:ext cx="2779338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8570" y="4116310"/>
            <a:ext cx="2133044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9181" y="2262744"/>
            <a:ext cx="2637774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616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335" y="2431807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7935" y="3705843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2188" y="1860753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738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4" y="1122363"/>
            <a:ext cx="9141619" cy="2387600"/>
          </a:xfrm>
        </p:spPr>
        <p:txBody>
          <a:bodyPr anchor="b"/>
          <a:lstStyle>
            <a:lvl1pPr algn="ctr">
              <a:defRPr sz="54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4" y="3602038"/>
            <a:ext cx="9141619" cy="1655762"/>
          </a:xfrm>
        </p:spPr>
        <p:txBody>
          <a:bodyPr/>
          <a:lstStyle>
            <a:lvl1pPr marL="0" indent="0" algn="ctr">
              <a:buNone/>
              <a:defRPr sz="2192"/>
            </a:lvl1pPr>
            <a:lvl2pPr marL="417659" indent="0" algn="ctr">
              <a:buNone/>
              <a:defRPr sz="1826"/>
            </a:lvl2pPr>
            <a:lvl3pPr marL="835317" indent="0" algn="ctr">
              <a:buNone/>
              <a:defRPr sz="1644"/>
            </a:lvl3pPr>
            <a:lvl4pPr marL="1252976" indent="0" algn="ctr">
              <a:buNone/>
              <a:defRPr sz="1463"/>
            </a:lvl4pPr>
            <a:lvl5pPr marL="1670635" indent="0" algn="ctr">
              <a:buNone/>
              <a:defRPr sz="1463"/>
            </a:lvl5pPr>
            <a:lvl6pPr marL="2088293" indent="0" algn="ctr">
              <a:buNone/>
              <a:defRPr sz="1463"/>
            </a:lvl6pPr>
            <a:lvl7pPr marL="2505952" indent="0" algn="ctr">
              <a:buNone/>
              <a:defRPr sz="1463"/>
            </a:lvl7pPr>
            <a:lvl8pPr marL="2923611" indent="0" algn="ctr">
              <a:buNone/>
              <a:defRPr sz="1463"/>
            </a:lvl8pPr>
            <a:lvl9pPr marL="3341269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30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07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2"/>
            <a:ext cx="10512862" cy="2852737"/>
          </a:xfrm>
        </p:spPr>
        <p:txBody>
          <a:bodyPr anchor="b"/>
          <a:lstStyle>
            <a:lvl1pPr>
              <a:defRPr sz="54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97"/>
            <a:ext cx="10512862" cy="1500187"/>
          </a:xfrm>
        </p:spPr>
        <p:txBody>
          <a:bodyPr/>
          <a:lstStyle>
            <a:lvl1pPr marL="0" indent="0">
              <a:buNone/>
              <a:defRPr sz="2192">
                <a:solidFill>
                  <a:schemeClr val="tx1">
                    <a:tint val="75000"/>
                  </a:schemeClr>
                </a:solidFill>
              </a:defRPr>
            </a:lvl1pPr>
            <a:lvl2pPr marL="417659" indent="0">
              <a:buNone/>
              <a:defRPr sz="1826">
                <a:solidFill>
                  <a:schemeClr val="tx1">
                    <a:tint val="75000"/>
                  </a:schemeClr>
                </a:solidFill>
              </a:defRPr>
            </a:lvl2pPr>
            <a:lvl3pPr marL="835317" indent="0">
              <a:buNone/>
              <a:defRPr sz="1644">
                <a:solidFill>
                  <a:schemeClr val="tx1">
                    <a:tint val="75000"/>
                  </a:schemeClr>
                </a:solidFill>
              </a:defRPr>
            </a:lvl3pPr>
            <a:lvl4pPr marL="125297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063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829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595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361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1269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94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3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693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3" y="1681164"/>
            <a:ext cx="5156444" cy="823912"/>
          </a:xfrm>
        </p:spPr>
        <p:txBody>
          <a:bodyPr anchor="b"/>
          <a:lstStyle>
            <a:lvl1pPr marL="0" indent="0">
              <a:buNone/>
              <a:defRPr sz="2192" b="1"/>
            </a:lvl1pPr>
            <a:lvl2pPr marL="417659" indent="0">
              <a:buNone/>
              <a:defRPr sz="1826" b="1"/>
            </a:lvl2pPr>
            <a:lvl3pPr marL="835317" indent="0">
              <a:buNone/>
              <a:defRPr sz="1644" b="1"/>
            </a:lvl3pPr>
            <a:lvl4pPr marL="1252976" indent="0">
              <a:buNone/>
              <a:defRPr sz="1463" b="1"/>
            </a:lvl4pPr>
            <a:lvl5pPr marL="1670635" indent="0">
              <a:buNone/>
              <a:defRPr sz="1463" b="1"/>
            </a:lvl5pPr>
            <a:lvl6pPr marL="2088293" indent="0">
              <a:buNone/>
              <a:defRPr sz="1463" b="1"/>
            </a:lvl6pPr>
            <a:lvl7pPr marL="2505952" indent="0">
              <a:buNone/>
              <a:defRPr sz="1463" b="1"/>
            </a:lvl7pPr>
            <a:lvl8pPr marL="2923611" indent="0">
              <a:buNone/>
              <a:defRPr sz="1463" b="1"/>
            </a:lvl8pPr>
            <a:lvl9pPr marL="3341269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3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4"/>
            <a:ext cx="5181838" cy="823912"/>
          </a:xfrm>
        </p:spPr>
        <p:txBody>
          <a:bodyPr anchor="b"/>
          <a:lstStyle>
            <a:lvl1pPr marL="0" indent="0">
              <a:buNone/>
              <a:defRPr sz="2192" b="1"/>
            </a:lvl1pPr>
            <a:lvl2pPr marL="417659" indent="0">
              <a:buNone/>
              <a:defRPr sz="1826" b="1"/>
            </a:lvl2pPr>
            <a:lvl3pPr marL="835317" indent="0">
              <a:buNone/>
              <a:defRPr sz="1644" b="1"/>
            </a:lvl3pPr>
            <a:lvl4pPr marL="1252976" indent="0">
              <a:buNone/>
              <a:defRPr sz="1463" b="1"/>
            </a:lvl4pPr>
            <a:lvl5pPr marL="1670635" indent="0">
              <a:buNone/>
              <a:defRPr sz="1463" b="1"/>
            </a:lvl5pPr>
            <a:lvl6pPr marL="2088293" indent="0">
              <a:buNone/>
              <a:defRPr sz="1463" b="1"/>
            </a:lvl6pPr>
            <a:lvl7pPr marL="2505952" indent="0">
              <a:buNone/>
              <a:defRPr sz="1463" b="1"/>
            </a:lvl7pPr>
            <a:lvl8pPr marL="2923611" indent="0">
              <a:buNone/>
              <a:defRPr sz="1463" b="1"/>
            </a:lvl8pPr>
            <a:lvl9pPr marL="3341269" indent="0">
              <a:buNone/>
              <a:defRPr sz="146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04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418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419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59"/>
            <a:ext cx="6170593" cy="4873625"/>
          </a:xfrm>
        </p:spPr>
        <p:txBody>
          <a:bodyPr/>
          <a:lstStyle>
            <a:lvl1pPr>
              <a:defRPr sz="2923"/>
            </a:lvl1pPr>
            <a:lvl2pPr>
              <a:defRPr sz="2557"/>
            </a:lvl2pPr>
            <a:lvl3pPr>
              <a:defRPr sz="2192"/>
            </a:lvl3pPr>
            <a:lvl4pPr>
              <a:defRPr sz="1826"/>
            </a:lvl4pPr>
            <a:lvl5pPr>
              <a:defRPr sz="1826"/>
            </a:lvl5pPr>
            <a:lvl6pPr>
              <a:defRPr sz="1826"/>
            </a:lvl6pPr>
            <a:lvl7pPr>
              <a:defRPr sz="1826"/>
            </a:lvl7pPr>
            <a:lvl8pPr>
              <a:defRPr sz="1826"/>
            </a:lvl8pPr>
            <a:lvl9pPr>
              <a:defRPr sz="18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59" indent="0">
              <a:buNone/>
              <a:defRPr sz="1280"/>
            </a:lvl2pPr>
            <a:lvl3pPr marL="835317" indent="0">
              <a:buNone/>
              <a:defRPr sz="1097"/>
            </a:lvl3pPr>
            <a:lvl4pPr marL="1252976" indent="0">
              <a:buNone/>
              <a:defRPr sz="914"/>
            </a:lvl4pPr>
            <a:lvl5pPr marL="1670635" indent="0">
              <a:buNone/>
              <a:defRPr sz="914"/>
            </a:lvl5pPr>
            <a:lvl6pPr marL="2088293" indent="0">
              <a:buNone/>
              <a:defRPr sz="914"/>
            </a:lvl6pPr>
            <a:lvl7pPr marL="2505952" indent="0">
              <a:buNone/>
              <a:defRPr sz="914"/>
            </a:lvl7pPr>
            <a:lvl8pPr marL="2923611" indent="0">
              <a:buNone/>
              <a:defRPr sz="914"/>
            </a:lvl8pPr>
            <a:lvl9pPr marL="3341269" indent="0">
              <a:buNone/>
              <a:defRPr sz="9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0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2" y="457200"/>
            <a:ext cx="3931213" cy="1600200"/>
          </a:xfrm>
        </p:spPr>
        <p:txBody>
          <a:bodyPr anchor="b"/>
          <a:lstStyle>
            <a:lvl1pPr>
              <a:defRPr sz="292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59"/>
            <a:ext cx="6170593" cy="4873625"/>
          </a:xfrm>
        </p:spPr>
        <p:txBody>
          <a:bodyPr/>
          <a:lstStyle>
            <a:lvl1pPr marL="0" indent="0">
              <a:buNone/>
              <a:defRPr sz="2923"/>
            </a:lvl1pPr>
            <a:lvl2pPr marL="417659" indent="0">
              <a:buNone/>
              <a:defRPr sz="2557"/>
            </a:lvl2pPr>
            <a:lvl3pPr marL="835317" indent="0">
              <a:buNone/>
              <a:defRPr sz="2192"/>
            </a:lvl3pPr>
            <a:lvl4pPr marL="1252976" indent="0">
              <a:buNone/>
              <a:defRPr sz="1826"/>
            </a:lvl4pPr>
            <a:lvl5pPr marL="1670635" indent="0">
              <a:buNone/>
              <a:defRPr sz="1826"/>
            </a:lvl5pPr>
            <a:lvl6pPr marL="2088293" indent="0">
              <a:buNone/>
              <a:defRPr sz="1826"/>
            </a:lvl6pPr>
            <a:lvl7pPr marL="2505952" indent="0">
              <a:buNone/>
              <a:defRPr sz="1826"/>
            </a:lvl7pPr>
            <a:lvl8pPr marL="2923611" indent="0">
              <a:buNone/>
              <a:defRPr sz="1826"/>
            </a:lvl8pPr>
            <a:lvl9pPr marL="3341269" indent="0">
              <a:buNone/>
              <a:defRPr sz="1826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2" y="2057400"/>
            <a:ext cx="3931213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659" indent="0">
              <a:buNone/>
              <a:defRPr sz="1280"/>
            </a:lvl2pPr>
            <a:lvl3pPr marL="835317" indent="0">
              <a:buNone/>
              <a:defRPr sz="1097"/>
            </a:lvl3pPr>
            <a:lvl4pPr marL="1252976" indent="0">
              <a:buNone/>
              <a:defRPr sz="914"/>
            </a:lvl4pPr>
            <a:lvl5pPr marL="1670635" indent="0">
              <a:buNone/>
              <a:defRPr sz="914"/>
            </a:lvl5pPr>
            <a:lvl6pPr marL="2088293" indent="0">
              <a:buNone/>
              <a:defRPr sz="914"/>
            </a:lvl6pPr>
            <a:lvl7pPr marL="2505952" indent="0">
              <a:buNone/>
              <a:defRPr sz="914"/>
            </a:lvl7pPr>
            <a:lvl8pPr marL="2923611" indent="0">
              <a:buNone/>
              <a:defRPr sz="914"/>
            </a:lvl8pPr>
            <a:lvl9pPr marL="3341269" indent="0">
              <a:buNone/>
              <a:defRPr sz="914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61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150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25"/>
            <a:ext cx="262821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25"/>
            <a:ext cx="7732287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27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418479"/>
      </p:ext>
    </p:extLst>
  </p:cSld>
  <p:clrMapOvr>
    <a:masterClrMapping/>
  </p:clrMapOvr>
  <p:transition spd="slow" advTm="12737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094264"/>
      </p:ext>
    </p:extLst>
  </p:cSld>
  <p:clrMapOvr>
    <a:masterClrMapping/>
  </p:clrMapOvr>
  <p:transition spd="slow" advTm="12737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25165"/>
      </p:ext>
    </p:extLst>
  </p:cSld>
  <p:clrMapOvr>
    <a:masterClrMapping/>
  </p:clrMapOvr>
  <p:transition spd="slow" advTm="12737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361367"/>
      </p:ext>
    </p:extLst>
  </p:cSld>
  <p:clrMapOvr>
    <a:masterClrMapping/>
  </p:clrMapOvr>
  <p:transition spd="slow" advTm="12737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640715"/>
      </p:ext>
    </p:extLst>
  </p:cSld>
  <p:clrMapOvr>
    <a:masterClrMapping/>
  </p:clrMapOvr>
  <p:transition spd="slow" advTm="12737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565361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223365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7710046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993039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31324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822376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409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4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91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2"/>
            <a:ext cx="538339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909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41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038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195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2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375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842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62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4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40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3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7" y="2130432"/>
            <a:ext cx="103604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7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9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9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06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28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7" y="4406905"/>
            <a:ext cx="10360499" cy="1362076"/>
          </a:xfrm>
        </p:spPr>
        <p:txBody>
          <a:bodyPr anchor="t"/>
          <a:lstStyle>
            <a:lvl1pPr algn="l">
              <a:defRPr sz="56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7" y="2906717"/>
            <a:ext cx="10360499" cy="1500187"/>
          </a:xfrm>
        </p:spPr>
        <p:txBody>
          <a:bodyPr anchor="b"/>
          <a:lstStyle>
            <a:lvl1pPr marL="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1pPr>
            <a:lvl2pPr marL="647405" indent="0">
              <a:buNone/>
              <a:defRPr sz="2599">
                <a:solidFill>
                  <a:schemeClr val="tx1">
                    <a:tint val="75000"/>
                  </a:schemeClr>
                </a:solidFill>
              </a:defRPr>
            </a:lvl2pPr>
            <a:lvl3pPr marL="1294810" indent="0">
              <a:buNone/>
              <a:defRPr sz="2299">
                <a:solidFill>
                  <a:schemeClr val="tx1">
                    <a:tint val="75000"/>
                  </a:schemeClr>
                </a:solidFill>
              </a:defRPr>
            </a:lvl3pPr>
            <a:lvl4pPr marL="194221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4pPr>
            <a:lvl5pPr marL="258961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5pPr>
            <a:lvl6pPr marL="323702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6pPr>
            <a:lvl7pPr marL="388442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7pPr>
            <a:lvl8pPr marL="453183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8pPr>
            <a:lvl9pPr marL="517923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096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4" y="1600206"/>
            <a:ext cx="5383397" cy="4525963"/>
          </a:xfrm>
        </p:spPr>
        <p:txBody>
          <a:bodyPr/>
          <a:lstStyle>
            <a:lvl1pPr>
              <a:defRPr sz="3899"/>
            </a:lvl1pPr>
            <a:lvl2pPr>
              <a:defRPr sz="3399"/>
            </a:lvl2pPr>
            <a:lvl3pPr>
              <a:defRPr sz="27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8" y="1600206"/>
            <a:ext cx="5383397" cy="4525963"/>
          </a:xfrm>
        </p:spPr>
        <p:txBody>
          <a:bodyPr/>
          <a:lstStyle>
            <a:lvl1pPr>
              <a:defRPr sz="3899"/>
            </a:lvl1pPr>
            <a:lvl2pPr>
              <a:defRPr sz="3399"/>
            </a:lvl2pPr>
            <a:lvl3pPr>
              <a:defRPr sz="27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5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1535116"/>
            <a:ext cx="5385515" cy="639762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47405" indent="0">
              <a:buNone/>
              <a:defRPr sz="2799" b="1"/>
            </a:lvl2pPr>
            <a:lvl3pPr marL="1294810" indent="0">
              <a:buNone/>
              <a:defRPr sz="2599" b="1"/>
            </a:lvl3pPr>
            <a:lvl4pPr marL="1942214" indent="0">
              <a:buNone/>
              <a:defRPr sz="2299" b="1"/>
            </a:lvl4pPr>
            <a:lvl5pPr marL="2589618" indent="0">
              <a:buNone/>
              <a:defRPr sz="2299" b="1"/>
            </a:lvl5pPr>
            <a:lvl6pPr marL="3237023" indent="0">
              <a:buNone/>
              <a:defRPr sz="2299" b="1"/>
            </a:lvl6pPr>
            <a:lvl7pPr marL="3884428" indent="0">
              <a:buNone/>
              <a:defRPr sz="2299" b="1"/>
            </a:lvl7pPr>
            <a:lvl8pPr marL="4531832" indent="0">
              <a:buNone/>
              <a:defRPr sz="2299" b="1"/>
            </a:lvl8pPr>
            <a:lvl9pPr marL="5179237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5" y="2174875"/>
            <a:ext cx="5385515" cy="3951288"/>
          </a:xfrm>
        </p:spPr>
        <p:txBody>
          <a:bodyPr/>
          <a:lstStyle>
            <a:lvl1pPr>
              <a:defRPr sz="3399"/>
            </a:lvl1pPr>
            <a:lvl2pPr>
              <a:defRPr sz="2799"/>
            </a:lvl2pPr>
            <a:lvl3pPr>
              <a:defRPr sz="25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6"/>
            <a:ext cx="5387630" cy="639762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47405" indent="0">
              <a:buNone/>
              <a:defRPr sz="2799" b="1"/>
            </a:lvl2pPr>
            <a:lvl3pPr marL="1294810" indent="0">
              <a:buNone/>
              <a:defRPr sz="2599" b="1"/>
            </a:lvl3pPr>
            <a:lvl4pPr marL="1942214" indent="0">
              <a:buNone/>
              <a:defRPr sz="2299" b="1"/>
            </a:lvl4pPr>
            <a:lvl5pPr marL="2589618" indent="0">
              <a:buNone/>
              <a:defRPr sz="2299" b="1"/>
            </a:lvl5pPr>
            <a:lvl6pPr marL="3237023" indent="0">
              <a:buNone/>
              <a:defRPr sz="2299" b="1"/>
            </a:lvl6pPr>
            <a:lvl7pPr marL="3884428" indent="0">
              <a:buNone/>
              <a:defRPr sz="2299" b="1"/>
            </a:lvl7pPr>
            <a:lvl8pPr marL="4531832" indent="0">
              <a:buNone/>
              <a:defRPr sz="2299" b="1"/>
            </a:lvl8pPr>
            <a:lvl9pPr marL="5179237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3399"/>
            </a:lvl1pPr>
            <a:lvl2pPr>
              <a:defRPr sz="2799"/>
            </a:lvl2pPr>
            <a:lvl3pPr>
              <a:defRPr sz="25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177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757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155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4" y="273050"/>
            <a:ext cx="4010039" cy="1162050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6" y="273057"/>
            <a:ext cx="6813892" cy="5853113"/>
          </a:xfrm>
        </p:spPr>
        <p:txBody>
          <a:bodyPr/>
          <a:lstStyle>
            <a:lvl1pPr>
              <a:defRPr sz="4499"/>
            </a:lvl1pPr>
            <a:lvl2pPr>
              <a:defRPr sz="3899"/>
            </a:lvl2pPr>
            <a:lvl3pPr>
              <a:defRPr sz="3399"/>
            </a:lvl3pPr>
            <a:lvl4pPr>
              <a:defRPr sz="2799"/>
            </a:lvl4pPr>
            <a:lvl5pPr>
              <a:defRPr sz="2799"/>
            </a:lvl5pPr>
            <a:lvl6pPr>
              <a:defRPr sz="2799"/>
            </a:lvl6pPr>
            <a:lvl7pPr>
              <a:defRPr sz="2799"/>
            </a:lvl7pPr>
            <a:lvl8pPr>
              <a:defRPr sz="2799"/>
            </a:lvl8pPr>
            <a:lvl9pPr>
              <a:defRPr sz="2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4" y="1435107"/>
            <a:ext cx="4010039" cy="4691063"/>
          </a:xfrm>
        </p:spPr>
        <p:txBody>
          <a:bodyPr/>
          <a:lstStyle>
            <a:lvl1pPr marL="0" indent="0">
              <a:buNone/>
              <a:defRPr sz="1999"/>
            </a:lvl1pPr>
            <a:lvl2pPr marL="647405" indent="0">
              <a:buNone/>
              <a:defRPr sz="1799"/>
            </a:lvl2pPr>
            <a:lvl3pPr marL="1294810" indent="0">
              <a:buNone/>
              <a:defRPr sz="1400"/>
            </a:lvl3pPr>
            <a:lvl4pPr marL="1942214" indent="0">
              <a:buNone/>
              <a:defRPr sz="1200"/>
            </a:lvl4pPr>
            <a:lvl5pPr marL="2589618" indent="0">
              <a:buNone/>
              <a:defRPr sz="1200"/>
            </a:lvl5pPr>
            <a:lvl6pPr marL="3237023" indent="0">
              <a:buNone/>
              <a:defRPr sz="1200"/>
            </a:lvl6pPr>
            <a:lvl7pPr marL="3884428" indent="0">
              <a:buNone/>
              <a:defRPr sz="1200"/>
            </a:lvl7pPr>
            <a:lvl8pPr marL="4531832" indent="0">
              <a:buNone/>
              <a:defRPr sz="1200"/>
            </a:lvl8pPr>
            <a:lvl9pPr marL="51792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270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8" y="4800604"/>
            <a:ext cx="7313295" cy="566738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8" y="612775"/>
            <a:ext cx="7313295" cy="4114800"/>
          </a:xfrm>
        </p:spPr>
        <p:txBody>
          <a:bodyPr/>
          <a:lstStyle>
            <a:lvl1pPr marL="0" indent="0">
              <a:buNone/>
              <a:defRPr sz="4499"/>
            </a:lvl1pPr>
            <a:lvl2pPr marL="647405" indent="0">
              <a:buNone/>
              <a:defRPr sz="3899"/>
            </a:lvl2pPr>
            <a:lvl3pPr marL="1294810" indent="0">
              <a:buNone/>
              <a:defRPr sz="3399"/>
            </a:lvl3pPr>
            <a:lvl4pPr marL="1942214" indent="0">
              <a:buNone/>
              <a:defRPr sz="2799"/>
            </a:lvl4pPr>
            <a:lvl5pPr marL="2589618" indent="0">
              <a:buNone/>
              <a:defRPr sz="2799"/>
            </a:lvl5pPr>
            <a:lvl6pPr marL="3237023" indent="0">
              <a:buNone/>
              <a:defRPr sz="2799"/>
            </a:lvl6pPr>
            <a:lvl7pPr marL="3884428" indent="0">
              <a:buNone/>
              <a:defRPr sz="2799"/>
            </a:lvl7pPr>
            <a:lvl8pPr marL="4531832" indent="0">
              <a:buNone/>
              <a:defRPr sz="2799"/>
            </a:lvl8pPr>
            <a:lvl9pPr marL="5179237" indent="0">
              <a:buNone/>
              <a:defRPr sz="27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8" y="5367342"/>
            <a:ext cx="7313295" cy="804861"/>
          </a:xfrm>
        </p:spPr>
        <p:txBody>
          <a:bodyPr/>
          <a:lstStyle>
            <a:lvl1pPr marL="0" indent="0">
              <a:buNone/>
              <a:defRPr sz="1999"/>
            </a:lvl1pPr>
            <a:lvl2pPr marL="647405" indent="0">
              <a:buNone/>
              <a:defRPr sz="1799"/>
            </a:lvl2pPr>
            <a:lvl3pPr marL="1294810" indent="0">
              <a:buNone/>
              <a:defRPr sz="1400"/>
            </a:lvl3pPr>
            <a:lvl4pPr marL="1942214" indent="0">
              <a:buNone/>
              <a:defRPr sz="1200"/>
            </a:lvl4pPr>
            <a:lvl5pPr marL="2589618" indent="0">
              <a:buNone/>
              <a:defRPr sz="1200"/>
            </a:lvl5pPr>
            <a:lvl6pPr marL="3237023" indent="0">
              <a:buNone/>
              <a:defRPr sz="1200"/>
            </a:lvl6pPr>
            <a:lvl7pPr marL="3884428" indent="0">
              <a:buNone/>
              <a:defRPr sz="1200"/>
            </a:lvl7pPr>
            <a:lvl8pPr marL="4531832" indent="0">
              <a:buNone/>
              <a:defRPr sz="1200"/>
            </a:lvl8pPr>
            <a:lvl9pPr marL="51792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656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033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9" y="274642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3" y="274642"/>
            <a:ext cx="802430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357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3" y="2130428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332501"/>
      </p:ext>
    </p:extLst>
  </p:cSld>
  <p:clrMapOvr>
    <a:masterClrMapping/>
  </p:clrMapOvr>
  <p:transition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123420"/>
      </p:ext>
    </p:extLst>
  </p:cSld>
  <p:clrMapOvr>
    <a:masterClrMapping/>
  </p:clrMapOvr>
  <p:transition advTm="3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4" y="4406903"/>
            <a:ext cx="10360501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4" y="2906713"/>
            <a:ext cx="10360501" cy="1500187"/>
          </a:xfrm>
        </p:spPr>
        <p:txBody>
          <a:bodyPr anchor="b"/>
          <a:lstStyle>
            <a:lvl1pPr marL="0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965423"/>
      </p:ext>
    </p:extLst>
  </p:cSld>
  <p:clrMapOvr>
    <a:masterClrMapping/>
  </p:clrMapOvr>
  <p:transition advTm="3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3545" y="1600203"/>
            <a:ext cx="7042433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039124" y="1600203"/>
            <a:ext cx="7044548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485651"/>
      </p:ext>
    </p:extLst>
  </p:cSld>
  <p:clrMapOvr>
    <a:masterClrMapping/>
  </p:clrMapOvr>
  <p:transition advTm="3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3" y="1535113"/>
            <a:ext cx="538551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3" y="2174875"/>
            <a:ext cx="538551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5" y="1535113"/>
            <a:ext cx="5387630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5" y="2174875"/>
            <a:ext cx="5387630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756115"/>
      </p:ext>
    </p:extLst>
  </p:cSld>
  <p:clrMapOvr>
    <a:masterClrMapping/>
  </p:clrMapOvr>
  <p:transition advTm="3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117385"/>
      </p:ext>
    </p:extLst>
  </p:cSld>
  <p:clrMapOvr>
    <a:masterClrMapping/>
  </p:clrMapOvr>
  <p:transition advTm="3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526408"/>
      </p:ext>
    </p:extLst>
  </p:cSld>
  <p:clrMapOvr>
    <a:masterClrMapping/>
  </p:clrMapOvr>
  <p:transition advTm="3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2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596658"/>
      </p:ext>
    </p:extLst>
  </p:cSld>
  <p:clrMapOvr>
    <a:masterClrMapping/>
  </p:clrMapOvr>
  <p:transition advTm="3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6" y="4800600"/>
            <a:ext cx="7313295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6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615389"/>
      </p:ext>
    </p:extLst>
  </p:cSld>
  <p:clrMapOvr>
    <a:masterClrMapping/>
  </p:clrMapOvr>
  <p:transition advTm="3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452798"/>
      </p:ext>
    </p:extLst>
  </p:cSld>
  <p:clrMapOvr>
    <a:masterClrMapping/>
  </p:clrMapOvr>
  <p:transition advTm="3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511668" y="274641"/>
            <a:ext cx="3572004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3544" y="274641"/>
            <a:ext cx="10514977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707926"/>
      </p:ext>
    </p:extLst>
  </p:cSld>
  <p:clrMapOvr>
    <a:masterClrMapping/>
  </p:clrMapOvr>
  <p:transition advTm="300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0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42"/>
            <a:ext cx="10969943" cy="114300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06"/>
            <a:ext cx="10969943" cy="4525963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3" y="6356354"/>
            <a:ext cx="2844060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16"/>
              <a:t>26/11/2021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7" y="6356354"/>
            <a:ext cx="3859796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8" y="6356354"/>
            <a:ext cx="2844060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4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  <p:sldLayoutId id="2147484668" r:id="rId9"/>
    <p:sldLayoutId id="2147484669" r:id="rId10"/>
    <p:sldLayoutId id="2147484670" r:id="rId11"/>
  </p:sldLayoutIdLst>
  <p:txStyles>
    <p:titleStyle>
      <a:lvl1pPr algn="ctr" defTabSz="1294810" rtl="0" eaLnBrk="1" latinLnBrk="0" hangingPunct="1">
        <a:spcBef>
          <a:spcPct val="0"/>
        </a:spcBef>
        <a:buNone/>
        <a:defRPr sz="6198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553" indent="-485553" algn="l" defTabSz="1294810" rtl="0" eaLnBrk="1" latinLnBrk="0" hangingPunct="1">
        <a:spcBef>
          <a:spcPct val="20000"/>
        </a:spcBef>
        <a:buFont typeface="Arial" pitchFamily="34" charset="0"/>
        <a:buChar char="•"/>
        <a:defRPr sz="4499" kern="1200">
          <a:solidFill>
            <a:schemeClr val="tx1"/>
          </a:solidFill>
          <a:latin typeface="+mn-lt"/>
          <a:ea typeface="+mn-ea"/>
          <a:cs typeface="+mn-cs"/>
        </a:defRPr>
      </a:lvl1pPr>
      <a:lvl2pPr marL="1052033" indent="-404628" algn="l" defTabSz="1294810" rtl="0" eaLnBrk="1" latinLnBrk="0" hangingPunct="1">
        <a:spcBef>
          <a:spcPct val="20000"/>
        </a:spcBef>
        <a:buFont typeface="Arial" pitchFamily="34" charset="0"/>
        <a:buChar char="–"/>
        <a:defRPr sz="38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8511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3399" kern="1200">
          <a:solidFill>
            <a:schemeClr val="tx1"/>
          </a:solidFill>
          <a:latin typeface="+mn-lt"/>
          <a:ea typeface="+mn-ea"/>
          <a:cs typeface="+mn-cs"/>
        </a:defRPr>
      </a:lvl3pPr>
      <a:lvl4pPr marL="2265915" indent="-323703" algn="l" defTabSz="1294810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4pPr>
      <a:lvl5pPr marL="2913321" indent="-323703" algn="l" defTabSz="1294810" rtl="0" eaLnBrk="1" latinLnBrk="0" hangingPunct="1">
        <a:spcBef>
          <a:spcPct val="20000"/>
        </a:spcBef>
        <a:buFont typeface="Arial" pitchFamily="34" charset="0"/>
        <a:buChar char="»"/>
        <a:defRPr sz="2799" kern="1200">
          <a:solidFill>
            <a:schemeClr val="tx1"/>
          </a:solidFill>
          <a:latin typeface="+mn-lt"/>
          <a:ea typeface="+mn-ea"/>
          <a:cs typeface="+mn-cs"/>
        </a:defRPr>
      </a:lvl5pPr>
      <a:lvl6pPr marL="3560725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6pPr>
      <a:lvl7pPr marL="4208129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7pPr>
      <a:lvl8pPr marL="4855535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8pPr>
      <a:lvl9pPr marL="5502940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1pPr>
      <a:lvl2pPr marL="647405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2pPr>
      <a:lvl3pPr marL="1294810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3pPr>
      <a:lvl4pPr marL="1942214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4pPr>
      <a:lvl5pPr marL="2589618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5pPr>
      <a:lvl6pPr marL="3237023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6pPr>
      <a:lvl7pPr marL="3884428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7pPr>
      <a:lvl8pPr marL="4531832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237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2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2" y="1600203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6" y="635635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27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ransition advTm="3000"/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91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9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4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49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34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2021/11/26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88"/>
            <a:ext cx="4113728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08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9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3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1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4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2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44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8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5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9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1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2021/11/26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78679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" y="1"/>
            <a:ext cx="121881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</p:sldLayoutIdLst>
  <p:txStyles>
    <p:titleStyle>
      <a:lvl1pPr algn="l" defTabSz="866832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09" indent="-216709" algn="l" defTabSz="866832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125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539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6956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372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787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7204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620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4036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417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832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248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665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7080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496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912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7329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259686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8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26/11/2021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84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84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5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l" defTabSz="835317" rtl="0" eaLnBrk="1" latinLnBrk="0" hangingPunct="1">
        <a:lnSpc>
          <a:spcPct val="90000"/>
        </a:lnSpc>
        <a:spcBef>
          <a:spcPct val="0"/>
        </a:spcBef>
        <a:buNone/>
        <a:defRPr sz="40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829" indent="-208829" algn="l" defTabSz="835317" rtl="0" eaLnBrk="1" latinLnBrk="0" hangingPunct="1">
        <a:lnSpc>
          <a:spcPct val="90000"/>
        </a:lnSpc>
        <a:spcBef>
          <a:spcPts val="914"/>
        </a:spcBef>
        <a:buFont typeface="Arial" panose="020B0604020202020204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1pPr>
      <a:lvl2pPr marL="626488" indent="-208829" algn="l" defTabSz="83531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2" kern="1200">
          <a:solidFill>
            <a:schemeClr val="tx1"/>
          </a:solidFill>
          <a:latin typeface="+mn-lt"/>
          <a:ea typeface="+mn-ea"/>
          <a:cs typeface="+mn-cs"/>
        </a:defRPr>
      </a:lvl2pPr>
      <a:lvl3pPr marL="1044147" indent="-208829" algn="l" defTabSz="83531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26" kern="1200">
          <a:solidFill>
            <a:schemeClr val="tx1"/>
          </a:solidFill>
          <a:latin typeface="+mn-lt"/>
          <a:ea typeface="+mn-ea"/>
          <a:cs typeface="+mn-cs"/>
        </a:defRPr>
      </a:lvl3pPr>
      <a:lvl4pPr marL="1461805" indent="-208829" algn="l" defTabSz="83531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879464" indent="-208829" algn="l" defTabSz="83531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297124" indent="-208829" algn="l" defTabSz="83531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714780" indent="-208829" algn="l" defTabSz="83531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3132440" indent="-208829" algn="l" defTabSz="83531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550099" indent="-208829" algn="l" defTabSz="835317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1pPr>
      <a:lvl2pPr marL="417659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2pPr>
      <a:lvl3pPr marL="835317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3pPr>
      <a:lvl4pPr marL="1252976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4pPr>
      <a:lvl5pPr marL="1670635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5pPr>
      <a:lvl6pPr marL="2088293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6pPr>
      <a:lvl7pPr marL="2505952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7pPr>
      <a:lvl8pPr marL="2923611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8pPr>
      <a:lvl9pPr marL="3341269" algn="l" defTabSz="835317" rtl="0" eaLnBrk="1" latinLnBrk="0" hangingPunct="1">
        <a:defRPr sz="16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t>2021/11/26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35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4638" r:id="rId3"/>
    <p:sldLayoutId id="2147484639" r:id="rId4"/>
    <p:sldLayoutId id="2147484640" r:id="rId5"/>
    <p:sldLayoutId id="2147484641" r:id="rId6"/>
    <p:sldLayoutId id="2147484642" r:id="rId7"/>
    <p:sldLayoutId id="2147484643" r:id="rId8"/>
    <p:sldLayoutId id="2147484644" r:id="rId9"/>
    <p:sldLayoutId id="2147484645" r:id="rId10"/>
    <p:sldLayoutId id="2147484646" r:id="rId11"/>
  </p:sldLayoutIdLst>
  <p:transition spd="slow" advTm="12737">
    <p:wipe/>
  </p:transition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26/11/2021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5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0.jpg"/><Relationship Id="rId7" Type="http://schemas.openxmlformats.org/officeDocument/2006/relationships/image" Target="../media/image62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7.emf"/><Relationship Id="rId11" Type="http://schemas.openxmlformats.org/officeDocument/2006/relationships/image" Target="../media/image34.png"/><Relationship Id="rId5" Type="http://schemas.openxmlformats.org/officeDocument/2006/relationships/image" Target="../media/image66.png"/><Relationship Id="rId10" Type="http://schemas.openxmlformats.org/officeDocument/2006/relationships/image" Target="../media/image33.png"/><Relationship Id="rId4" Type="http://schemas.openxmlformats.org/officeDocument/2006/relationships/image" Target="../media/image65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3.jp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0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9.png"/><Relationship Id="rId5" Type="http://schemas.openxmlformats.org/officeDocument/2006/relationships/image" Target="../media/image3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9.png"/><Relationship Id="rId5" Type="http://schemas.openxmlformats.org/officeDocument/2006/relationships/image" Target="../media/image3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0.png"/><Relationship Id="rId5" Type="http://schemas.openxmlformats.org/officeDocument/2006/relationships/image" Target="../media/image3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3.jp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emf"/><Relationship Id="rId4" Type="http://schemas.openxmlformats.org/officeDocument/2006/relationships/image" Target="../media/image22.png"/><Relationship Id="rId9" Type="http://schemas.openxmlformats.org/officeDocument/2006/relationships/image" Target="../media/image27.emf"/><Relationship Id="rId1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7.png"/><Relationship Id="rId5" Type="http://schemas.openxmlformats.org/officeDocument/2006/relationships/image" Target="../media/image74.emf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emf"/><Relationship Id="rId4" Type="http://schemas.openxmlformats.org/officeDocument/2006/relationships/image" Target="../media/image22.png"/><Relationship Id="rId9" Type="http://schemas.openxmlformats.org/officeDocument/2006/relationships/image" Target="../media/image27.emf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Relationship Id="rId9" Type="http://schemas.openxmlformats.org/officeDocument/2006/relationships/image" Target="../media/image40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jpg"/><Relationship Id="rId7" Type="http://schemas.openxmlformats.org/officeDocument/2006/relationships/image" Target="../media/image44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3.jp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84.xml"/><Relationship Id="rId7" Type="http://schemas.microsoft.com/office/2007/relationships/hdphoto" Target="../media/hdphoto5.wdp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0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0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3B5C2519-7736-411F-9B52-97114119C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" y="-6479"/>
            <a:ext cx="12188825" cy="6856214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54D3E866-F5C1-4EA5-B53C-51EC783A5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092" y="1640848"/>
            <a:ext cx="2793903" cy="1496411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97BE6E4B-96C9-4DA7-8DD9-1D93F3F61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7905"/>
            <a:ext cx="12188825" cy="5619048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27128A0C-C6BF-42E3-99BA-DFBF5BBB8B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57" y="3645023"/>
            <a:ext cx="916483" cy="804811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9D10DA8C-8FBB-4479-8C72-01E4966FC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18" y="2281229"/>
            <a:ext cx="1490234" cy="1197073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57ED4B54-DE44-4C76-8F8C-29A4D528D1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75" y="3820423"/>
            <a:ext cx="1498294" cy="2892917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6E0A3121-4C12-452C-A4B9-BF47CFDA31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100" y="3645023"/>
            <a:ext cx="1812528" cy="2669523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9C3732BA-4910-4170-A29D-1F57A0154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64" y="3645023"/>
            <a:ext cx="1385277" cy="2104322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73227E8B-7AB7-45BA-9263-A20C78C8D1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087" y="1237905"/>
            <a:ext cx="2722175" cy="2582517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B24A693D-E28A-4FAB-A65B-9EDF90ACC5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053" y="353385"/>
            <a:ext cx="910557" cy="866396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id="{B024C6B5-41BF-4EBA-9B9C-E51E42E42C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3" y="-655963"/>
            <a:ext cx="1277102" cy="115114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55F3BB-0F1C-4387-87B0-D2295D385523}"/>
              </a:ext>
            </a:extLst>
          </p:cNvPr>
          <p:cNvSpPr/>
          <p:nvPr/>
        </p:nvSpPr>
        <p:spPr>
          <a:xfrm>
            <a:off x="1084529" y="63744"/>
            <a:ext cx="1094021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MÔN </a:t>
            </a:r>
          </a:p>
          <a:p>
            <a:pPr algn="ctr" defTabSz="914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TỰ NHIÊN XÃ HỘI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33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046 C -0.00078 0.03333 -0.02604 0.07361 -0.0293 0.17662 C -0.03972 0.43009 -0.21901 0.34514 -0.2556 0.3919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7" y="196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9414 -3.703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08463 -0.225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404 0.05232 0.04961 0.05718 0.0793 0.06227 C 0.10885 0.06713 0.1474 0.02917 0.17786 0.02963 C 0.2082 0.0301 0.22878 0.06667 0.26042 0.06505 C 0.29219 0.06366 0.33984 0.02593 0.36836 0.02037 C 0.41198 0.0051 0.48867 0.05255 0.52044 0.04815 " pathEditMode="relative" rAng="0" ptsTypes="AAAA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16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727" y="-105041"/>
            <a:ext cx="5661369" cy="15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6870FA-C8AC-4C60-ADDF-1D66F7F9EB42}"/>
              </a:ext>
            </a:extLst>
          </p:cNvPr>
          <p:cNvSpPr/>
          <p:nvPr/>
        </p:nvSpPr>
        <p:spPr>
          <a:xfrm>
            <a:off x="4648450" y="570445"/>
            <a:ext cx="4276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560240-4967-489F-9C39-D2A99D0B3FDD}"/>
              </a:ext>
            </a:extLst>
          </p:cNvPr>
          <p:cNvGrpSpPr/>
          <p:nvPr/>
        </p:nvGrpSpPr>
        <p:grpSpPr>
          <a:xfrm>
            <a:off x="-13237" y="4318514"/>
            <a:ext cx="4229642" cy="2316244"/>
            <a:chOff x="140170" y="4298157"/>
            <a:chExt cx="4229642" cy="2316244"/>
          </a:xfrm>
        </p:grpSpPr>
        <p:pic>
          <p:nvPicPr>
            <p:cNvPr id="33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5E2F0C0F-2F3C-4749-8550-5A6B53E3E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0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94905C7-74A2-4C08-869F-0869FCD72C39}"/>
                </a:ext>
              </a:extLst>
            </p:cNvPr>
            <p:cNvSpPr/>
            <p:nvPr/>
          </p:nvSpPr>
          <p:spPr>
            <a:xfrm>
              <a:off x="340682" y="5292575"/>
              <a:ext cx="402913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ới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</a:t>
              </a:r>
              <a:r>
                <a:rPr lang="vi-VN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rào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955264-9452-4D68-937E-BCE5D3D544DC}"/>
              </a:ext>
            </a:extLst>
          </p:cNvPr>
          <p:cNvGrpSpPr/>
          <p:nvPr/>
        </p:nvGrpSpPr>
        <p:grpSpPr>
          <a:xfrm>
            <a:off x="3926574" y="4341224"/>
            <a:ext cx="4259593" cy="2316244"/>
            <a:chOff x="140170" y="4298157"/>
            <a:chExt cx="4259593" cy="2316244"/>
          </a:xfrm>
        </p:grpSpPr>
        <p:pic>
          <p:nvPicPr>
            <p:cNvPr id="36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AC359FD2-C0BE-449B-A451-56E8A0DFA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0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0217BC-64A0-4452-BC69-2368A247832A}"/>
                </a:ext>
              </a:extLst>
            </p:cNvPr>
            <p:cNvSpPr/>
            <p:nvPr/>
          </p:nvSpPr>
          <p:spPr>
            <a:xfrm>
              <a:off x="370633" y="5439985"/>
              <a:ext cx="4029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tr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6C286F2-4224-497D-9BEB-ECFA0F778013}"/>
              </a:ext>
            </a:extLst>
          </p:cNvPr>
          <p:cNvGrpSpPr/>
          <p:nvPr/>
        </p:nvGrpSpPr>
        <p:grpSpPr>
          <a:xfrm>
            <a:off x="7893249" y="4341224"/>
            <a:ext cx="4207357" cy="2316244"/>
            <a:chOff x="147299" y="4298157"/>
            <a:chExt cx="4207357" cy="2316244"/>
          </a:xfrm>
        </p:grpSpPr>
        <p:pic>
          <p:nvPicPr>
            <p:cNvPr id="39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DF6CF524-E2BA-45B4-9D4B-961E30487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299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C3F3C8-7C73-4692-B87D-B6E6AB89A318}"/>
                </a:ext>
              </a:extLst>
            </p:cNvPr>
            <p:cNvSpPr/>
            <p:nvPr/>
          </p:nvSpPr>
          <p:spPr>
            <a:xfrm>
              <a:off x="325526" y="5411634"/>
              <a:ext cx="4029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30E13BD-C9F0-4853-AAEA-499DD56ED3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19" y="2223987"/>
            <a:ext cx="2427841" cy="20945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F31868-507C-4E06-800E-63CDC52854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51" y="2140389"/>
            <a:ext cx="2427841" cy="20945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6BADEA-13F2-4206-BA8A-BD008563F5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58" y="2010882"/>
            <a:ext cx="2427841" cy="209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22471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025" y="-504477"/>
            <a:ext cx="10409594" cy="266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6870FA-C8AC-4C60-ADDF-1D66F7F9EB42}"/>
              </a:ext>
            </a:extLst>
          </p:cNvPr>
          <p:cNvSpPr/>
          <p:nvPr/>
        </p:nvSpPr>
        <p:spPr>
          <a:xfrm>
            <a:off x="2297057" y="543204"/>
            <a:ext cx="7900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latin typeface="Averta Std CY" panose="00000500000000000000" pitchFamily="50" charset="0"/>
              </a:rPr>
              <a:t>	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2D843FB-836D-463F-8BE9-3A0D63DA8CA4}"/>
              </a:ext>
            </a:extLst>
          </p:cNvPr>
          <p:cNvSpPr/>
          <p:nvPr/>
        </p:nvSpPr>
        <p:spPr>
          <a:xfrm>
            <a:off x="889613" y="2126986"/>
            <a:ext cx="10337301" cy="102565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B66CC7D-8215-4F31-BB4F-9D26BADFECC9}"/>
              </a:ext>
            </a:extLst>
          </p:cNvPr>
          <p:cNvSpPr/>
          <p:nvPr/>
        </p:nvSpPr>
        <p:spPr>
          <a:xfrm>
            <a:off x="817320" y="3356446"/>
            <a:ext cx="10554184" cy="18236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+mj-lt"/>
              </a:rPr>
              <a:t>Biển báo cấm: </a:t>
            </a:r>
          </a:p>
          <a:p>
            <a:pPr lvl="0" algn="ctr"/>
            <a:r>
              <a:rPr lang="en-US" sz="2800" dirty="0">
                <a:solidFill>
                  <a:srgbClr val="FF0000"/>
                </a:solidFill>
                <a:latin typeface="+mj-lt"/>
              </a:rPr>
              <a:t>H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ình tròn (trừ biển Dừng lại có hình tám cạnh đều), 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+mj-lt"/>
              </a:rPr>
              <a:t>viền đỏ, nền trắng, trên nền có hình vẽ màu đen</a:t>
            </a:r>
          </a:p>
          <a:p>
            <a:pPr lvl="0" algn="ctr"/>
            <a:r>
              <a:rPr lang="vi-VN" sz="2800" dirty="0">
                <a:solidFill>
                  <a:srgbClr val="FF0000"/>
                </a:solidFill>
                <a:latin typeface="+mj-lt"/>
              </a:rPr>
              <a:t> đặc trưng cho điều cấm.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855938-6F5C-4E3A-B90E-F4BEE8E3481A}"/>
              </a:ext>
            </a:extLst>
          </p:cNvPr>
          <p:cNvSpPr/>
          <p:nvPr/>
        </p:nvSpPr>
        <p:spPr>
          <a:xfrm>
            <a:off x="817320" y="5349856"/>
            <a:ext cx="10554184" cy="13905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53376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939" y="357740"/>
            <a:ext cx="7486882" cy="649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374187" y="324002"/>
            <a:ext cx="2050776" cy="200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51" y="527736"/>
            <a:ext cx="4303829" cy="203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729368" y="1167869"/>
            <a:ext cx="2614818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126"/>
            <a:r>
              <a:rPr lang="zh-CN" altLang="en-US" sz="3199" b="1" dirty="0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稚艺_GBK" pitchFamily="65" charset="-122"/>
                <a:ea typeface="方正稚艺_GBK" pitchFamily="65" charset="-122"/>
              </a:rPr>
              <a:t>   </a:t>
            </a:r>
            <a:r>
              <a:rPr lang="en-US" altLang="zh-CN" sz="3199" b="1" dirty="0">
                <a:solidFill>
                  <a:srgbClr val="FF5E74"/>
                </a:solidFill>
                <a:effectLst>
                  <a:glow rad="1651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稚艺_GBK" pitchFamily="65" charset="-122"/>
                <a:cs typeface="Times New Roman" panose="02020603050405020304" pitchFamily="18" charset="0"/>
              </a:rPr>
              <a:t>TRÒ CHƠI</a:t>
            </a:r>
            <a:endParaRPr lang="zh-CN" altLang="en-US" sz="3199" b="1" dirty="0">
              <a:solidFill>
                <a:srgbClr val="FF5E74"/>
              </a:solidFill>
              <a:effectLst>
                <a:glow rad="1651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稚艺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1778" y="2666280"/>
            <a:ext cx="1081112" cy="511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299477" y="1904530"/>
            <a:ext cx="4074423" cy="321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126">
              <a:lnSpc>
                <a:spcPct val="150000"/>
              </a:lnSpc>
            </a:pPr>
            <a:r>
              <a:rPr lang="zh-CN" altLang="en-US" sz="6000" b="1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  </a:t>
            </a:r>
            <a:r>
              <a:rPr lang="en-US" altLang="zh-C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PHÂN LOẠI BIỂN BÁO GIAO THÔNG</a:t>
            </a:r>
            <a:endParaRPr lang="zh-CN" alt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079" y="259616"/>
            <a:ext cx="788209" cy="71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5810" y="2252578"/>
            <a:ext cx="840497" cy="7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9040" y="509928"/>
            <a:ext cx="1345044" cy="12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1">
            <a:extLst>
              <a:ext uri="{FF2B5EF4-FFF2-40B4-BE49-F238E27FC236}">
                <a16:creationId xmlns:a16="http://schemas.microsoft.com/office/drawing/2014/main" id="{C324B993-BB2B-4EBC-8C29-FB48C5C744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5" b="1"/>
          <a:stretch>
            <a:fillRect/>
          </a:stretch>
        </p:blipFill>
        <p:spPr>
          <a:xfrm>
            <a:off x="-25855" y="0"/>
            <a:ext cx="12243709" cy="128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0132" y="-453112"/>
            <a:ext cx="6968741" cy="252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6870FA-C8AC-4C60-ADDF-1D66F7F9EB42}"/>
              </a:ext>
            </a:extLst>
          </p:cNvPr>
          <p:cNvSpPr/>
          <p:nvPr/>
        </p:nvSpPr>
        <p:spPr>
          <a:xfrm>
            <a:off x="2653260" y="514153"/>
            <a:ext cx="6271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387CAD6-E21D-4E0D-BE70-3F5831AE2EE3}"/>
              </a:ext>
            </a:extLst>
          </p:cNvPr>
          <p:cNvGraphicFramePr>
            <a:graphicFrameLocks noGrp="1"/>
          </p:cNvGraphicFramePr>
          <p:nvPr/>
        </p:nvGraphicFramePr>
        <p:xfrm>
          <a:off x="1048406" y="2234697"/>
          <a:ext cx="9612644" cy="3344772"/>
        </p:xfrm>
        <a:graphic>
          <a:graphicData uri="http://schemas.openxmlformats.org/drawingml/2006/table">
            <a:tbl>
              <a:tblPr firstRow="1" firstCol="1" bandRow="1"/>
              <a:tblGrid>
                <a:gridCol w="3203681">
                  <a:extLst>
                    <a:ext uri="{9D8B030D-6E8A-4147-A177-3AD203B41FA5}">
                      <a16:colId xmlns:a16="http://schemas.microsoft.com/office/drawing/2014/main" val="126099606"/>
                    </a:ext>
                  </a:extLst>
                </a:gridCol>
                <a:gridCol w="3689257">
                  <a:extLst>
                    <a:ext uri="{9D8B030D-6E8A-4147-A177-3AD203B41FA5}">
                      <a16:colId xmlns:a16="http://schemas.microsoft.com/office/drawing/2014/main" val="3225644527"/>
                    </a:ext>
                  </a:extLst>
                </a:gridCol>
                <a:gridCol w="2719706">
                  <a:extLst>
                    <a:ext uri="{9D8B030D-6E8A-4147-A177-3AD203B41FA5}">
                      <a16:colId xmlns:a16="http://schemas.microsoft.com/office/drawing/2014/main" val="1983289654"/>
                    </a:ext>
                  </a:extLst>
                </a:gridCol>
              </a:tblGrid>
              <a:tr h="1278131"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cấm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704013"/>
                  </a:ext>
                </a:extLst>
              </a:tr>
              <a:tr h="2066641"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1pPr>
                      <a:lvl2pPr marL="45706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2pPr>
                      <a:lvl3pPr marL="914126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3pPr>
                      <a:lvl4pPr marL="1371189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4pPr>
                      <a:lvl5pPr marL="1828251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5pPr>
                      <a:lvl6pPr marL="2285314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6pPr>
                      <a:lvl7pPr marL="2742377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7pPr>
                      <a:lvl8pPr marL="3199440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8pPr>
                      <a:lvl9pPr marL="3656503" algn="l" defTabSz="914126" rtl="0" eaLnBrk="1" latinLnBrk="0" hangingPunct="1">
                        <a:defRPr sz="1799" kern="1200">
                          <a:solidFill>
                            <a:schemeClr val="tx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513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990846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3251"/>
            <a:ext cx="12188825" cy="3538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005" y="3247071"/>
            <a:ext cx="1731829" cy="3691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-1" y="893"/>
            <a:ext cx="12188825" cy="3317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2248" y="3553532"/>
            <a:ext cx="2742486" cy="2341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141" y="4724063"/>
            <a:ext cx="3232895" cy="22957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-244672" y="3553532"/>
            <a:ext cx="1332926" cy="36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F72A08-71F6-4D1B-9556-82208166AD88}"/>
              </a:ext>
            </a:extLst>
          </p:cNvPr>
          <p:cNvSpPr/>
          <p:nvPr/>
        </p:nvSpPr>
        <p:spPr>
          <a:xfrm>
            <a:off x="2226812" y="1289539"/>
            <a:ext cx="7735197" cy="1354122"/>
          </a:xfrm>
          <a:prstGeom prst="rect">
            <a:avLst/>
          </a:prstGeom>
          <a:solidFill>
            <a:schemeClr val="bg1"/>
          </a:solidFill>
        </p:spPr>
        <p:txBody>
          <a:bodyPr wrap="square" lIns="121827" tIns="60913" rIns="121827" bIns="60913">
            <a:spAutoFit/>
          </a:bodyPr>
          <a:lstStyle/>
          <a:p>
            <a:pPr marL="0" marR="0" lvl="0" indent="0" algn="ctr" defTabSz="12182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388985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48659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51132 -0.027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67379-10DE-4C23-BEE1-F04D7130F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1" y="2563674"/>
            <a:ext cx="5579070" cy="2513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78BCEB-7E5F-4422-9348-E2A250E46A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434" y="2563674"/>
            <a:ext cx="5261136" cy="25139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0E5FA2-2ED9-409E-9E6A-3EC6668B6D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79" b="3511"/>
          <a:stretch/>
        </p:blipFill>
        <p:spPr>
          <a:xfrm>
            <a:off x="248660" y="131821"/>
            <a:ext cx="1265347" cy="126226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F53F76F-A7EB-45B4-80E3-C0719FE9DDDE}"/>
              </a:ext>
            </a:extLst>
          </p:cNvPr>
          <p:cNvSpPr/>
          <p:nvPr/>
        </p:nvSpPr>
        <p:spPr>
          <a:xfrm>
            <a:off x="1622209" y="189556"/>
            <a:ext cx="96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C30DD2-9BCC-4859-862C-23A3FF25763D}"/>
              </a:ext>
            </a:extLst>
          </p:cNvPr>
          <p:cNvSpPr/>
          <p:nvPr/>
        </p:nvSpPr>
        <p:spPr>
          <a:xfrm>
            <a:off x="1622209" y="925355"/>
            <a:ext cx="96636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36411294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5"/>
            <a:ext cx="12188825" cy="685605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67379-10DE-4C23-BEE1-F04D7130F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60" y="124494"/>
            <a:ext cx="9439019" cy="425326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85A4F7-BE77-4158-8BFC-BDC84048594C}"/>
              </a:ext>
            </a:extLst>
          </p:cNvPr>
          <p:cNvSpPr/>
          <p:nvPr/>
        </p:nvSpPr>
        <p:spPr>
          <a:xfrm>
            <a:off x="817320" y="4708695"/>
            <a:ext cx="10554184" cy="18236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schemeClr val="tx1"/>
                </a:solidFill>
                <a:latin typeface="Averta Std CY" panose="00000500000000000000" pitchFamily="50" charset="0"/>
              </a:rPr>
              <a:t>	</a:t>
            </a:r>
          </a:p>
          <a:p>
            <a:pPr lvl="0" algn="just"/>
            <a:r>
              <a:rPr lang="vi-VN" sz="3200" dirty="0">
                <a:solidFill>
                  <a:srgbClr val="FF0000"/>
                </a:solidFill>
                <a:latin typeface="+mj-lt"/>
              </a:rPr>
              <a:t>Quan sát H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ình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1: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Đèn đỏ (xe phải dừng lại); biển báo cấm rẻ phải (nhưng xe máy vẫn muốn rẻ phải); sẽ dễ bị tai nạn giao thông.</a:t>
            </a:r>
          </a:p>
          <a:p>
            <a:pPr lvl="0" algn="just"/>
            <a:endParaRPr lang="vi-VN" sz="3200" dirty="0">
              <a:solidFill>
                <a:schemeClr val="tx1"/>
              </a:solidFill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983753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75"/>
            <a:ext cx="12188825" cy="6856050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F85A4F7-BE77-4158-8BFC-BDC84048594C}"/>
              </a:ext>
            </a:extLst>
          </p:cNvPr>
          <p:cNvSpPr/>
          <p:nvPr/>
        </p:nvSpPr>
        <p:spPr>
          <a:xfrm>
            <a:off x="817320" y="4725469"/>
            <a:ext cx="10554184" cy="18236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	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Quan sát H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ình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2: </a:t>
            </a:r>
            <a:r>
              <a:rPr lang="vi-VN" sz="2800" dirty="0">
                <a:solidFill>
                  <a:prstClr val="black"/>
                </a:solidFill>
                <a:latin typeface="+mj-lt"/>
              </a:rPr>
              <a:t>2 cậu bé đang đùa nhau trên đường ray xe lửa; biển báo nguy hiểm (đường giao nhau với đường sắt không có rào chắn) sẽ dễ xảy ra tai nạn</a:t>
            </a:r>
            <a:r>
              <a:rPr lang="en-US" sz="2800" dirty="0">
                <a:solidFill>
                  <a:prstClr val="black"/>
                </a:solidFill>
                <a:latin typeface="+mj-lt"/>
              </a:rPr>
              <a:t>.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8AEF3-4962-4021-9F10-246BA3392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83" y="325623"/>
            <a:ext cx="8904140" cy="425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428734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 algn="ctr">
              <a:lnSpc>
                <a:spcPct val="107000"/>
              </a:lnSpc>
              <a:spcAft>
                <a:spcPts val="500"/>
              </a:spcAft>
            </a:pP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Tuân thủ quy định các biển báo giao thông sẽ đảm bảo an toàn cho bản thân và mọi người xung quanh khi tham gia giao thông.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3251"/>
            <a:ext cx="12188825" cy="3538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005" y="3247071"/>
            <a:ext cx="1731829" cy="3691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-1" y="893"/>
            <a:ext cx="12188825" cy="3317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2248" y="3553532"/>
            <a:ext cx="2742486" cy="2341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141" y="4724063"/>
            <a:ext cx="3232895" cy="22957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-244672" y="3553532"/>
            <a:ext cx="1332926" cy="36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F72A08-71F6-4D1B-9556-82208166AD88}"/>
              </a:ext>
            </a:extLst>
          </p:cNvPr>
          <p:cNvSpPr/>
          <p:nvPr/>
        </p:nvSpPr>
        <p:spPr>
          <a:xfrm>
            <a:off x="2226812" y="1289539"/>
            <a:ext cx="7735197" cy="1354122"/>
          </a:xfrm>
          <a:prstGeom prst="rect">
            <a:avLst/>
          </a:prstGeom>
          <a:solidFill>
            <a:schemeClr val="bg1"/>
          </a:solidFill>
        </p:spPr>
        <p:txBody>
          <a:bodyPr wrap="square" lIns="121827" tIns="60913" rIns="121827" bIns="60913">
            <a:spAutoFit/>
          </a:bodyPr>
          <a:lstStyle/>
          <a:p>
            <a:pPr marL="0" marR="0" lvl="0" indent="0" algn="ctr" defTabSz="12182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336436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48659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51132 -0.027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8" b="8142"/>
          <a:stretch/>
        </p:blipFill>
        <p:spPr>
          <a:xfrm>
            <a:off x="140456" y="559110"/>
            <a:ext cx="5827213" cy="6297997"/>
          </a:xfrm>
          <a:prstGeom prst="rect">
            <a:avLst/>
          </a:prstGeom>
        </p:spPr>
      </p:pic>
      <p:sp>
        <p:nvSpPr>
          <p:cNvPr id="11" name="Rectangle 13"/>
          <p:cNvSpPr txBox="1">
            <a:spLocks noChangeArrowheads="1"/>
          </p:cNvSpPr>
          <p:nvPr/>
        </p:nvSpPr>
        <p:spPr>
          <a:xfrm>
            <a:off x="5928164" y="1129378"/>
            <a:ext cx="5944046" cy="1412058"/>
          </a:xfrm>
          <a:prstGeom prst="rect">
            <a:avLst/>
          </a:prstGeom>
        </p:spPr>
        <p:txBody>
          <a:bodyPr vert="horz" lIns="91416" tIns="45708" rIns="457081" bIns="4570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126"/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ea typeface="方正大黑简体" panose="02010601030101010101" pitchFamily="2" charset="-122"/>
                <a:cs typeface="Times New Roman" panose="02020603050405020304" pitchFamily="18" charset="0"/>
                <a:sym typeface="FZXiQian-M15S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方正大黑简体" panose="02010601030101010101" pitchFamily="2" charset="-122"/>
              <a:cs typeface="Times New Roman" panose="02020603050405020304" pitchFamily="18" charset="0"/>
              <a:sym typeface="FZXiQian-M15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1"/>
          <a:stretch/>
        </p:blipFill>
        <p:spPr>
          <a:xfrm>
            <a:off x="140457" y="1204218"/>
            <a:ext cx="6719175" cy="54136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2799690"/>
            <a:ext cx="11907911" cy="40574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2501">
            <a:off x="3970880" y="2533769"/>
            <a:ext cx="875143" cy="104781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6514">
            <a:off x="1675769" y="1059182"/>
            <a:ext cx="756055" cy="106098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95" y="3139082"/>
            <a:ext cx="707841" cy="331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091" y="2275676"/>
            <a:ext cx="843995" cy="204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8192" y="3141045"/>
            <a:ext cx="4230361" cy="35161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215" y="3307719"/>
            <a:ext cx="2579067" cy="3310109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079" y="259616"/>
            <a:ext cx="788209" cy="71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3410" y="2175749"/>
            <a:ext cx="840497" cy="7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727" y="3365038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927" y="361370"/>
            <a:ext cx="1345044" cy="12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35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35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85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85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FE5E83-192E-4596-A443-6376563FA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14" y="1447560"/>
            <a:ext cx="5355506" cy="5301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D6B81-5224-40C8-A320-288BC29D3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4" y="109145"/>
            <a:ext cx="11197946" cy="134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27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553496" y="1107463"/>
            <a:ext cx="11352013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0" y="5544501"/>
            <a:ext cx="2102799" cy="12381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A096CC-43AE-45F2-8BB7-B5613FB54D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911" y="898425"/>
            <a:ext cx="5365337" cy="42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8146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3" y="460666"/>
            <a:ext cx="1164065" cy="535470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2020"/>
            <a:ext cx="1246668" cy="1242512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70" y="256213"/>
            <a:ext cx="9692346" cy="559055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806237"/>
            <a:ext cx="12188825" cy="2081063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" y="378579"/>
            <a:ext cx="1164065" cy="535470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213969" y="1820233"/>
            <a:ext cx="8731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VỞ BÀI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TNXH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99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73E8B78-647D-4DCB-89F1-CA424198A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1" t="20764" r="8811" b="13443"/>
          <a:stretch/>
        </p:blipFill>
        <p:spPr>
          <a:xfrm>
            <a:off x="2638267" y="-13955"/>
            <a:ext cx="6130977" cy="6885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1489C4-3ADB-4F23-A236-1A9C8F105033}"/>
              </a:ext>
            </a:extLst>
          </p:cNvPr>
          <p:cNvSpPr txBox="1"/>
          <p:nvPr/>
        </p:nvSpPr>
        <p:spPr>
          <a:xfrm>
            <a:off x="3132944" y="5111645"/>
            <a:ext cx="106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764ADE-EE9C-41C6-B26F-092179696948}"/>
              </a:ext>
            </a:extLst>
          </p:cNvPr>
          <p:cNvSpPr txBox="1"/>
          <p:nvPr/>
        </p:nvSpPr>
        <p:spPr>
          <a:xfrm>
            <a:off x="3132944" y="5819531"/>
            <a:ext cx="106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33D1C9-1854-4AF3-9631-0383748265E6}"/>
              </a:ext>
            </a:extLst>
          </p:cNvPr>
          <p:cNvSpPr txBox="1"/>
          <p:nvPr/>
        </p:nvSpPr>
        <p:spPr>
          <a:xfrm>
            <a:off x="5261547" y="5111645"/>
            <a:ext cx="106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A42C48-0753-4060-BCDE-C1F278351191}"/>
              </a:ext>
            </a:extLst>
          </p:cNvPr>
          <p:cNvSpPr txBox="1"/>
          <p:nvPr/>
        </p:nvSpPr>
        <p:spPr>
          <a:xfrm>
            <a:off x="5261547" y="5819531"/>
            <a:ext cx="106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CC558A-EB5C-49A0-83DC-4034A7B4FF1D}"/>
              </a:ext>
            </a:extLst>
          </p:cNvPr>
          <p:cNvSpPr txBox="1"/>
          <p:nvPr/>
        </p:nvSpPr>
        <p:spPr>
          <a:xfrm>
            <a:off x="7180288" y="5111645"/>
            <a:ext cx="106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B8113F-CFA7-4FE0-8C34-CDD08827F142}"/>
              </a:ext>
            </a:extLst>
          </p:cNvPr>
          <p:cNvSpPr txBox="1"/>
          <p:nvPr/>
        </p:nvSpPr>
        <p:spPr>
          <a:xfrm>
            <a:off x="6760564" y="5819531"/>
            <a:ext cx="106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1F4FBB-1D5E-4738-841E-64D030BFE391}"/>
              </a:ext>
            </a:extLst>
          </p:cNvPr>
          <p:cNvSpPr txBox="1"/>
          <p:nvPr/>
        </p:nvSpPr>
        <p:spPr>
          <a:xfrm>
            <a:off x="7764904" y="5807888"/>
            <a:ext cx="106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171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1865402"/>
            <a:ext cx="12197713" cy="4977104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096" y="-420636"/>
            <a:ext cx="9361906" cy="6812410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0338" y="1492119"/>
            <a:ext cx="998595" cy="99923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704" y="3195381"/>
            <a:ext cx="1955926" cy="3351292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56759" y="2141556"/>
            <a:ext cx="2199702" cy="4250218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186" y="1037578"/>
            <a:ext cx="1133180" cy="1133815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:a16="http://schemas.microsoft.com/office/drawing/2014/main" id="{433A20A0-9A92-4CBD-BE2D-82BF0BF6FE6C}"/>
              </a:ext>
            </a:extLst>
          </p:cNvPr>
          <p:cNvSpPr/>
          <p:nvPr/>
        </p:nvSpPr>
        <p:spPr>
          <a:xfrm>
            <a:off x="3368014" y="1991734"/>
            <a:ext cx="5270182" cy="3786847"/>
          </a:xfrm>
          <a:prstGeom prst="rect">
            <a:avLst/>
          </a:prstGeom>
          <a:noFill/>
        </p:spPr>
        <p:txBody>
          <a:bodyPr wrap="square" lIns="93587" tIns="46788" rIns="93587" bIns="4678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935843">
              <a:defRPr/>
            </a:pP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Hoạt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động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tiếp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nối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sau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bài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học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endParaRPr kumimoji="0" lang="zh-CN" altLang="en-US" sz="7998" b="1" i="0" u="none" strike="noStrike" kern="1200" cap="none" spc="52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1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08" b="8142"/>
          <a:stretch/>
        </p:blipFill>
        <p:spPr>
          <a:xfrm>
            <a:off x="140456" y="559110"/>
            <a:ext cx="5827213" cy="62979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71"/>
          <a:stretch/>
        </p:blipFill>
        <p:spPr>
          <a:xfrm>
            <a:off x="140170" y="1083797"/>
            <a:ext cx="6719175" cy="54136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2799690"/>
            <a:ext cx="11907911" cy="40574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2501">
            <a:off x="3970880" y="2533769"/>
            <a:ext cx="875143" cy="104781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6514">
            <a:off x="1675769" y="1059182"/>
            <a:ext cx="756055" cy="106098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295" y="3139082"/>
            <a:ext cx="707841" cy="331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091" y="2275676"/>
            <a:ext cx="843995" cy="204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8192" y="3141045"/>
            <a:ext cx="4230361" cy="35161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680" y="3244082"/>
            <a:ext cx="2579067" cy="3310109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079" y="259616"/>
            <a:ext cx="788209" cy="71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3410" y="2175749"/>
            <a:ext cx="840497" cy="7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727" y="3365038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927" y="361370"/>
            <a:ext cx="1345044" cy="12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67F22B-6257-4409-A42E-4BD198F495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6339" y="748327"/>
            <a:ext cx="6500595" cy="21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55" y="1610037"/>
            <a:ext cx="2749274" cy="2759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840" y="2588044"/>
            <a:ext cx="6447521" cy="36013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1" y="2266713"/>
            <a:ext cx="1978990" cy="4590394"/>
          </a:xfrm>
          <a:prstGeom prst="rect">
            <a:avLst/>
          </a:prstGeom>
        </p:spPr>
      </p:pic>
      <p:sp>
        <p:nvSpPr>
          <p:cNvPr id="14" name="任意多边形 13"/>
          <p:cNvSpPr/>
          <p:nvPr/>
        </p:nvSpPr>
        <p:spPr>
          <a:xfrm>
            <a:off x="1269150" y="2652646"/>
            <a:ext cx="556214" cy="437131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5" name="任意多边形 14"/>
          <p:cNvSpPr/>
          <p:nvPr/>
        </p:nvSpPr>
        <p:spPr>
          <a:xfrm>
            <a:off x="1301172" y="3167648"/>
            <a:ext cx="556214" cy="437131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FFC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1337235" y="3658237"/>
            <a:ext cx="556214" cy="437131"/>
          </a:xfrm>
          <a:custGeom>
            <a:avLst/>
            <a:gdLst>
              <a:gd name="connsiteX0" fmla="*/ 7832 w 587682"/>
              <a:gd name="connsiteY0" fmla="*/ 178850 h 475048"/>
              <a:gd name="connsiteX1" fmla="*/ 44542 w 587682"/>
              <a:gd name="connsiteY1" fmla="*/ 102094 h 475048"/>
              <a:gd name="connsiteX2" fmla="*/ 94600 w 587682"/>
              <a:gd name="connsiteY2" fmla="*/ 55373 h 475048"/>
              <a:gd name="connsiteX3" fmla="*/ 301508 w 587682"/>
              <a:gd name="connsiteY3" fmla="*/ 8652 h 475048"/>
              <a:gd name="connsiteX4" fmla="*/ 434997 w 587682"/>
              <a:gd name="connsiteY4" fmla="*/ 1977 h 475048"/>
              <a:gd name="connsiteX5" fmla="*/ 531777 w 587682"/>
              <a:gd name="connsiteY5" fmla="*/ 32012 h 475048"/>
              <a:gd name="connsiteX6" fmla="*/ 581835 w 587682"/>
              <a:gd name="connsiteY6" fmla="*/ 132129 h 475048"/>
              <a:gd name="connsiteX7" fmla="*/ 581835 w 587682"/>
              <a:gd name="connsiteY7" fmla="*/ 262281 h 475048"/>
              <a:gd name="connsiteX8" fmla="*/ 538451 w 587682"/>
              <a:gd name="connsiteY8" fmla="*/ 385758 h 475048"/>
              <a:gd name="connsiteX9" fmla="*/ 354904 w 587682"/>
              <a:gd name="connsiteY9" fmla="*/ 465852 h 475048"/>
              <a:gd name="connsiteX10" fmla="*/ 117961 w 587682"/>
              <a:gd name="connsiteY10" fmla="*/ 465852 h 475048"/>
              <a:gd name="connsiteX11" fmla="*/ 37867 w 587682"/>
              <a:gd name="connsiteY11" fmla="*/ 399107 h 475048"/>
              <a:gd name="connsiteX12" fmla="*/ 1158 w 587682"/>
              <a:gd name="connsiteY12" fmla="*/ 278967 h 475048"/>
              <a:gd name="connsiteX13" fmla="*/ 7832 w 587682"/>
              <a:gd name="connsiteY13" fmla="*/ 178850 h 475048"/>
              <a:gd name="connsiteX0" fmla="*/ 7832 w 587682"/>
              <a:gd name="connsiteY0" fmla="*/ 178850 h 475048"/>
              <a:gd name="connsiteX1" fmla="*/ 94600 w 587682"/>
              <a:gd name="connsiteY1" fmla="*/ 55373 h 475048"/>
              <a:gd name="connsiteX2" fmla="*/ 301508 w 587682"/>
              <a:gd name="connsiteY2" fmla="*/ 8652 h 475048"/>
              <a:gd name="connsiteX3" fmla="*/ 434997 w 587682"/>
              <a:gd name="connsiteY3" fmla="*/ 1977 h 475048"/>
              <a:gd name="connsiteX4" fmla="*/ 531777 w 587682"/>
              <a:gd name="connsiteY4" fmla="*/ 32012 h 475048"/>
              <a:gd name="connsiteX5" fmla="*/ 581835 w 587682"/>
              <a:gd name="connsiteY5" fmla="*/ 132129 h 475048"/>
              <a:gd name="connsiteX6" fmla="*/ 581835 w 587682"/>
              <a:gd name="connsiteY6" fmla="*/ 262281 h 475048"/>
              <a:gd name="connsiteX7" fmla="*/ 538451 w 587682"/>
              <a:gd name="connsiteY7" fmla="*/ 385758 h 475048"/>
              <a:gd name="connsiteX8" fmla="*/ 354904 w 587682"/>
              <a:gd name="connsiteY8" fmla="*/ 465852 h 475048"/>
              <a:gd name="connsiteX9" fmla="*/ 117961 w 587682"/>
              <a:gd name="connsiteY9" fmla="*/ 465852 h 475048"/>
              <a:gd name="connsiteX10" fmla="*/ 37867 w 587682"/>
              <a:gd name="connsiteY10" fmla="*/ 399107 h 475048"/>
              <a:gd name="connsiteX11" fmla="*/ 1158 w 587682"/>
              <a:gd name="connsiteY11" fmla="*/ 278967 h 475048"/>
              <a:gd name="connsiteX12" fmla="*/ 7832 w 587682"/>
              <a:gd name="connsiteY12" fmla="*/ 178850 h 4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87682" h="475048">
                <a:moveTo>
                  <a:pt x="7832" y="178850"/>
                </a:moveTo>
                <a:cubicBezTo>
                  <a:pt x="23406" y="141584"/>
                  <a:pt x="45654" y="83739"/>
                  <a:pt x="94600" y="55373"/>
                </a:cubicBezTo>
                <a:cubicBezTo>
                  <a:pt x="143546" y="27007"/>
                  <a:pt x="244775" y="17551"/>
                  <a:pt x="301508" y="8652"/>
                </a:cubicBezTo>
                <a:cubicBezTo>
                  <a:pt x="358241" y="-247"/>
                  <a:pt x="396619" y="-1916"/>
                  <a:pt x="434997" y="1977"/>
                </a:cubicBezTo>
                <a:cubicBezTo>
                  <a:pt x="473375" y="5870"/>
                  <a:pt x="507304" y="10320"/>
                  <a:pt x="531777" y="32012"/>
                </a:cubicBezTo>
                <a:cubicBezTo>
                  <a:pt x="556250" y="53704"/>
                  <a:pt x="573492" y="93751"/>
                  <a:pt x="581835" y="132129"/>
                </a:cubicBezTo>
                <a:cubicBezTo>
                  <a:pt x="590178" y="170507"/>
                  <a:pt x="589066" y="220010"/>
                  <a:pt x="581835" y="262281"/>
                </a:cubicBezTo>
                <a:cubicBezTo>
                  <a:pt x="574604" y="304552"/>
                  <a:pt x="576273" y="351830"/>
                  <a:pt x="538451" y="385758"/>
                </a:cubicBezTo>
                <a:cubicBezTo>
                  <a:pt x="500629" y="419686"/>
                  <a:pt x="424986" y="452503"/>
                  <a:pt x="354904" y="465852"/>
                </a:cubicBezTo>
                <a:cubicBezTo>
                  <a:pt x="284822" y="479201"/>
                  <a:pt x="170800" y="476976"/>
                  <a:pt x="117961" y="465852"/>
                </a:cubicBezTo>
                <a:cubicBezTo>
                  <a:pt x="65122" y="454728"/>
                  <a:pt x="57334" y="430254"/>
                  <a:pt x="37867" y="399107"/>
                </a:cubicBezTo>
                <a:cubicBezTo>
                  <a:pt x="18400" y="367960"/>
                  <a:pt x="3939" y="316789"/>
                  <a:pt x="1158" y="278967"/>
                </a:cubicBezTo>
                <a:cubicBezTo>
                  <a:pt x="-1623" y="241145"/>
                  <a:pt x="601" y="208329"/>
                  <a:pt x="7832" y="178850"/>
                </a:cubicBezTo>
                <a:close/>
              </a:path>
            </a:pathLst>
          </a:custGeom>
          <a:solidFill>
            <a:srgbClr val="04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zh-CN" altLang="en-US" sz="1799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2EE366-1169-4B80-AEC1-9D7EB484415A}"/>
              </a:ext>
            </a:extLst>
          </p:cNvPr>
          <p:cNvSpPr/>
          <p:nvPr/>
        </p:nvSpPr>
        <p:spPr>
          <a:xfrm>
            <a:off x="682706" y="484102"/>
            <a:ext cx="115061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400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Kể tên một số biển báo giao thông mà em biết.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64421630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79167E-6 -4.81481E-6 L -1.58008 -4.81481E-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300"/>
                            </p:stCondLst>
                            <p:childTnLst>
                              <p:par>
                                <p:cTn id="3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800"/>
                            </p:stCondLst>
                            <p:childTnLst>
                              <p:par>
                                <p:cTn id="44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3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4.375E-6 0.2858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14751" y="1932"/>
            <a:ext cx="8790131" cy="74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0458" y="2799690"/>
            <a:ext cx="11907911" cy="4057418"/>
          </a:xfrm>
          <a:prstGeom prst="rect">
            <a:avLst/>
          </a:prstGeom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5810" y="2252578"/>
            <a:ext cx="840497" cy="7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560" y="1732126"/>
            <a:ext cx="1345044" cy="122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2B7CED5-906C-427A-B8C3-78187D9E1E30}"/>
              </a:ext>
            </a:extLst>
          </p:cNvPr>
          <p:cNvSpPr/>
          <p:nvPr/>
        </p:nvSpPr>
        <p:spPr>
          <a:xfrm>
            <a:off x="518977" y="2031001"/>
            <a:ext cx="11150870" cy="2531444"/>
          </a:xfrm>
          <a:prstGeom prst="rect">
            <a:avLst/>
          </a:prstGeom>
          <a:noFill/>
        </p:spPr>
        <p:txBody>
          <a:bodyPr wrap="square" lIns="68562" tIns="34281" rIns="68562" bIns="34281">
            <a:spAutoFit/>
          </a:bodyPr>
          <a:lstStyle/>
          <a:p>
            <a:pPr algn="ctr" defTabSz="685594">
              <a:defRPr/>
            </a:pPr>
            <a:r>
              <a:rPr lang="en-US" sz="4000" b="1" u="sng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4000" b="1" u="sng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  <a:p>
            <a:pPr algn="ctr" defTabSz="685594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 GIA GIAO THÔNG </a:t>
            </a:r>
          </a:p>
          <a:p>
            <a:pPr algn="ctr" defTabSz="685594"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TOÀN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594">
              <a:defRPr/>
            </a:pP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F0F944-9D94-42E2-AC92-76C0E1DCA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" y="-104937"/>
            <a:ext cx="2420865" cy="241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51141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3251"/>
            <a:ext cx="12188825" cy="3538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005" y="3247071"/>
            <a:ext cx="1731829" cy="3691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-1" y="893"/>
            <a:ext cx="12188825" cy="3317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2248" y="3553532"/>
            <a:ext cx="2742486" cy="2341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141" y="4724063"/>
            <a:ext cx="3232895" cy="229574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-244672" y="3553532"/>
            <a:ext cx="1332926" cy="36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F72A08-71F6-4D1B-9556-82208166AD88}"/>
              </a:ext>
            </a:extLst>
          </p:cNvPr>
          <p:cNvSpPr/>
          <p:nvPr/>
        </p:nvSpPr>
        <p:spPr>
          <a:xfrm>
            <a:off x="2226812" y="1289539"/>
            <a:ext cx="7735197" cy="1354122"/>
          </a:xfrm>
          <a:prstGeom prst="rect">
            <a:avLst/>
          </a:prstGeom>
          <a:solidFill>
            <a:schemeClr val="bg1"/>
          </a:solidFill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48659 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-0.51132 -0.0277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2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A0E7A7C-AABD-45D8-9DDB-E1416238D9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79" b="3511"/>
          <a:stretch/>
        </p:blipFill>
        <p:spPr>
          <a:xfrm>
            <a:off x="248660" y="131821"/>
            <a:ext cx="1265347" cy="12622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2864AE-227A-43C3-A4BB-078B8F9901B5}"/>
              </a:ext>
            </a:extLst>
          </p:cNvPr>
          <p:cNvSpPr/>
          <p:nvPr/>
        </p:nvSpPr>
        <p:spPr>
          <a:xfrm>
            <a:off x="1514007" y="241329"/>
            <a:ext cx="96636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êu tên và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giao thông.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8F99D8-C19F-45FE-A6EB-C2A05FF91723}"/>
              </a:ext>
            </a:extLst>
          </p:cNvPr>
          <p:cNvSpPr/>
          <p:nvPr/>
        </p:nvSpPr>
        <p:spPr>
          <a:xfrm>
            <a:off x="1514007" y="826104"/>
            <a:ext cx="10712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biển báo giao thông.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44CF3-3475-4B4A-975B-934B2E26A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7" y="1973190"/>
            <a:ext cx="1788558" cy="1782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9D1E6-19F3-4AE8-802A-EE4B2A165A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79" y="1721225"/>
            <a:ext cx="1763880" cy="2176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D9347B-C6D2-457F-A577-C38372D62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70" y="1879624"/>
            <a:ext cx="1763880" cy="1742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874873-8FF9-4188-A356-78A0B9B80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1" y="4633364"/>
            <a:ext cx="1807248" cy="180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AB6EC1-99D1-4A51-B41F-0D240B0880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136" y="4633364"/>
            <a:ext cx="1810321" cy="1804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B0DC9E-4BAC-40E8-A416-F19D122DC7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03" y="4633364"/>
            <a:ext cx="1810321" cy="18041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5DC826-14A6-4567-9BB0-44CB7C8633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44" y="4419154"/>
            <a:ext cx="1803622" cy="15560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3D41CB-6452-43EB-ABCD-7DFC5C75AD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190" y="3256491"/>
            <a:ext cx="1803622" cy="15560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16C314-575C-4C3E-AF1B-9E05CE5F17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997" y="2208621"/>
            <a:ext cx="1803622" cy="15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2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430"/>
            <a:ext cx="12188825" cy="68723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384" y="-15430"/>
            <a:ext cx="12107870" cy="73610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0722" y="1642643"/>
            <a:ext cx="4812103" cy="2150988"/>
          </a:xfrm>
          <a:prstGeom prst="rect">
            <a:avLst/>
          </a:prstGeom>
          <a:ln>
            <a:noFill/>
          </a:ln>
        </p:spPr>
        <p:txBody>
          <a:bodyPr wrap="square" lIns="92608" tIns="46304" rIns="92608" bIns="46304">
            <a:spAutoFit/>
          </a:bodyPr>
          <a:lstStyle/>
          <a:p>
            <a:pPr marL="0" marR="0" lvl="0" indent="0" algn="ctr" defTabSz="1238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Thảo</a:t>
            </a:r>
            <a:r>
              <a:rPr kumimoji="0" lang="en-US" sz="66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kumimoji="0" lang="en-US" sz="66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38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kumimoji="0" lang="en-US" sz="66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Đồng hồ đếm ngược 2 phút có tiế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4486" y="5234667"/>
            <a:ext cx="2884339" cy="1622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DA00A8-DBD9-4FAF-9790-59AC95AAEA11}"/>
              </a:ext>
            </a:extLst>
          </p:cNvPr>
          <p:cNvSpPr/>
          <p:nvPr/>
        </p:nvSpPr>
        <p:spPr>
          <a:xfrm>
            <a:off x="6724600" y="1303563"/>
            <a:ext cx="5159773" cy="32237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254000" algn="just">
              <a:lnSpc>
                <a:spcPct val="115000"/>
              </a:lnSpc>
              <a:spcAft>
                <a:spcPts val="500"/>
              </a:spcAft>
              <a:tabLst>
                <a:tab pos="460375" algn="l"/>
              </a:tabLst>
            </a:pPr>
            <a:r>
              <a:rPr lang="vi-VN" sz="24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Nêu tên và ý nghĩa của các biển báo giao thông.</a:t>
            </a:r>
          </a:p>
          <a:p>
            <a:pPr indent="254000" algn="just">
              <a:lnSpc>
                <a:spcPct val="115000"/>
              </a:lnSpc>
              <a:spcAft>
                <a:spcPts val="500"/>
              </a:spcAft>
              <a:tabLst>
                <a:tab pos="460375" algn="l"/>
              </a:tabLst>
            </a:pPr>
            <a:r>
              <a:rPr lang="vi-VN" sz="24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Cho biết các loại biển báo giao thông đó thuộc nhóm biển báo gì?</a:t>
            </a:r>
          </a:p>
          <a:p>
            <a:pPr indent="254000" algn="just">
              <a:lnSpc>
                <a:spcPct val="115000"/>
              </a:lnSpc>
              <a:spcAft>
                <a:spcPts val="500"/>
              </a:spcAft>
              <a:tabLst>
                <a:tab pos="460375" algn="l"/>
              </a:tabLst>
            </a:pPr>
            <a:r>
              <a:rPr lang="vi-VN" sz="24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Hình dạng của mỗi nhóm biển báo có gì khác nhau?</a:t>
            </a:r>
          </a:p>
          <a:p>
            <a:pPr indent="254000" algn="just">
              <a:lnSpc>
                <a:spcPct val="115000"/>
              </a:lnSpc>
              <a:spcAft>
                <a:spcPts val="500"/>
              </a:spcAft>
              <a:tabLst>
                <a:tab pos="460375" algn="l"/>
              </a:tabLst>
            </a:pPr>
            <a:r>
              <a:rPr lang="vi-VN" sz="2400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Màu sắc của chúng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404374762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727" y="-105041"/>
            <a:ext cx="5661369" cy="15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08889A-3E81-4C61-B260-2E2FEEA4AA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86" y="1833072"/>
            <a:ext cx="2806546" cy="27970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D0850D1-C452-4821-AEC5-B650CE0AEB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888" y="1603424"/>
            <a:ext cx="2603428" cy="32123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7C1262D-AC9D-4512-B1FB-8882F184C7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667" y="1776694"/>
            <a:ext cx="2807638" cy="277357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6870FA-C8AC-4C60-ADDF-1D66F7F9EB42}"/>
              </a:ext>
            </a:extLst>
          </p:cNvPr>
          <p:cNvSpPr/>
          <p:nvPr/>
        </p:nvSpPr>
        <p:spPr>
          <a:xfrm>
            <a:off x="4403323" y="558110"/>
            <a:ext cx="3552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560240-4967-489F-9C39-D2A99D0B3FDD}"/>
              </a:ext>
            </a:extLst>
          </p:cNvPr>
          <p:cNvGrpSpPr/>
          <p:nvPr/>
        </p:nvGrpSpPr>
        <p:grpSpPr>
          <a:xfrm>
            <a:off x="-13237" y="4318514"/>
            <a:ext cx="4267648" cy="2316244"/>
            <a:chOff x="140170" y="4298157"/>
            <a:chExt cx="4267648" cy="2316244"/>
          </a:xfrm>
        </p:grpSpPr>
        <p:pic>
          <p:nvPicPr>
            <p:cNvPr id="33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5E2F0C0F-2F3C-4749-8550-5A6B53E3E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0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94905C7-74A2-4C08-869F-0869FCD72C39}"/>
                </a:ext>
              </a:extLst>
            </p:cNvPr>
            <p:cNvSpPr/>
            <p:nvPr/>
          </p:nvSpPr>
          <p:spPr>
            <a:xfrm>
              <a:off x="378688" y="5244682"/>
              <a:ext cx="402913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ợt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đ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955264-9452-4D68-937E-BCE5D3D544DC}"/>
              </a:ext>
            </a:extLst>
          </p:cNvPr>
          <p:cNvGrpSpPr/>
          <p:nvPr/>
        </p:nvGrpSpPr>
        <p:grpSpPr>
          <a:xfrm>
            <a:off x="3926574" y="4341224"/>
            <a:ext cx="4259593" cy="2316244"/>
            <a:chOff x="140170" y="4298157"/>
            <a:chExt cx="4259593" cy="2316244"/>
          </a:xfrm>
        </p:grpSpPr>
        <p:pic>
          <p:nvPicPr>
            <p:cNvPr id="36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AC359FD2-C0BE-449B-A451-56E8A0DFA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0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0217BC-64A0-4452-BC69-2368A247832A}"/>
                </a:ext>
              </a:extLst>
            </p:cNvPr>
            <p:cNvSpPr/>
            <p:nvPr/>
          </p:nvSpPr>
          <p:spPr>
            <a:xfrm>
              <a:off x="370633" y="5439985"/>
              <a:ext cx="4029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Bến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buýt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6C286F2-4224-497D-9BEB-ECFA0F778013}"/>
              </a:ext>
            </a:extLst>
          </p:cNvPr>
          <p:cNvGrpSpPr/>
          <p:nvPr/>
        </p:nvGrpSpPr>
        <p:grpSpPr>
          <a:xfrm>
            <a:off x="7886120" y="4341224"/>
            <a:ext cx="4224702" cy="2316244"/>
            <a:chOff x="140170" y="4298157"/>
            <a:chExt cx="4224702" cy="2316244"/>
          </a:xfrm>
        </p:grpSpPr>
        <p:pic>
          <p:nvPicPr>
            <p:cNvPr id="39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DF6CF524-E2BA-45B4-9D4B-961E30487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0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C3F3C8-7C73-4692-B87D-B6E6AB89A318}"/>
                </a:ext>
              </a:extLst>
            </p:cNvPr>
            <p:cNvSpPr/>
            <p:nvPr/>
          </p:nvSpPr>
          <p:spPr>
            <a:xfrm>
              <a:off x="335742" y="5258498"/>
              <a:ext cx="402913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ời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ngang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342218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8" y="1057"/>
            <a:ext cx="11908197" cy="6856050"/>
          </a:xfrm>
          <a:prstGeom prst="rect">
            <a:avLst/>
          </a:prstGeom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3727" y="-105041"/>
            <a:ext cx="5661369" cy="15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457" y="5081306"/>
            <a:ext cx="11907911" cy="177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30" y="709692"/>
            <a:ext cx="751353" cy="6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66870FA-C8AC-4C60-ADDF-1D66F7F9EB42}"/>
              </a:ext>
            </a:extLst>
          </p:cNvPr>
          <p:cNvSpPr/>
          <p:nvPr/>
        </p:nvSpPr>
        <p:spPr>
          <a:xfrm>
            <a:off x="4648451" y="570445"/>
            <a:ext cx="3552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560240-4967-489F-9C39-D2A99D0B3FDD}"/>
              </a:ext>
            </a:extLst>
          </p:cNvPr>
          <p:cNvGrpSpPr/>
          <p:nvPr/>
        </p:nvGrpSpPr>
        <p:grpSpPr>
          <a:xfrm>
            <a:off x="-13237" y="4318514"/>
            <a:ext cx="4239858" cy="2316244"/>
            <a:chOff x="140170" y="4298157"/>
            <a:chExt cx="4239858" cy="2316244"/>
          </a:xfrm>
        </p:grpSpPr>
        <p:pic>
          <p:nvPicPr>
            <p:cNvPr id="33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5E2F0C0F-2F3C-4749-8550-5A6B53E3E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0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94905C7-74A2-4C08-869F-0869FCD72C39}"/>
                </a:ext>
              </a:extLst>
            </p:cNvPr>
            <p:cNvSpPr/>
            <p:nvPr/>
          </p:nvSpPr>
          <p:spPr>
            <a:xfrm>
              <a:off x="350898" y="5439985"/>
              <a:ext cx="4029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ng</a:t>
              </a: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ợc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955264-9452-4D68-937E-BCE5D3D544DC}"/>
              </a:ext>
            </a:extLst>
          </p:cNvPr>
          <p:cNvGrpSpPr/>
          <p:nvPr/>
        </p:nvGrpSpPr>
        <p:grpSpPr>
          <a:xfrm>
            <a:off x="3926574" y="4341224"/>
            <a:ext cx="4259593" cy="2316244"/>
            <a:chOff x="140170" y="4298157"/>
            <a:chExt cx="4259593" cy="2316244"/>
          </a:xfrm>
        </p:grpSpPr>
        <p:pic>
          <p:nvPicPr>
            <p:cNvPr id="36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AC359FD2-C0BE-449B-A451-56E8A0DFA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0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0217BC-64A0-4452-BC69-2368A247832A}"/>
                </a:ext>
              </a:extLst>
            </p:cNvPr>
            <p:cNvSpPr/>
            <p:nvPr/>
          </p:nvSpPr>
          <p:spPr>
            <a:xfrm>
              <a:off x="370633" y="5439985"/>
              <a:ext cx="4029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6C286F2-4224-497D-9BEB-ECFA0F778013}"/>
              </a:ext>
            </a:extLst>
          </p:cNvPr>
          <p:cNvGrpSpPr/>
          <p:nvPr/>
        </p:nvGrpSpPr>
        <p:grpSpPr>
          <a:xfrm>
            <a:off x="7886120" y="4341224"/>
            <a:ext cx="4214486" cy="2316244"/>
            <a:chOff x="140170" y="4298157"/>
            <a:chExt cx="4214486" cy="2316244"/>
          </a:xfrm>
        </p:grpSpPr>
        <p:pic>
          <p:nvPicPr>
            <p:cNvPr id="39" name="Picture 3" descr="C:\Users\Administrator\Desktop\58pic_5388033792e0c [转换]-02.png">
              <a:extLst>
                <a:ext uri="{FF2B5EF4-FFF2-40B4-BE49-F238E27FC236}">
                  <a16:creationId xmlns:a16="http://schemas.microsoft.com/office/drawing/2014/main" id="{DF6CF524-E2BA-45B4-9D4B-961E304870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0" y="4298157"/>
              <a:ext cx="4155118" cy="2316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3C3F3C8-7C73-4692-B87D-B6E6AB89A318}"/>
                </a:ext>
              </a:extLst>
            </p:cNvPr>
            <p:cNvSpPr/>
            <p:nvPr/>
          </p:nvSpPr>
          <p:spPr>
            <a:xfrm>
              <a:off x="325526" y="5411634"/>
              <a:ext cx="402913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D34B9B7-E09D-4B9C-AF04-66841A47D4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1" y="1776694"/>
            <a:ext cx="2765098" cy="27603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5E1A9F-6136-4F2C-9E6A-1337B99764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896" y="1835178"/>
            <a:ext cx="2769800" cy="27603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D51A5F-7370-42F8-9CB0-335434D57F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736" y="1797578"/>
            <a:ext cx="2769800" cy="27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8476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433186&quot;&gt;&lt;property id=&quot;20148&quot; value=&quot;5&quot;/&gt;&lt;property id=&quot;20300&quot; value=&quot;Slide 13&quot;/&gt;&lt;property id=&quot;20307&quot; value=&quot;298&quot;/&gt;&lt;/object&gt;&lt;object type=&quot;3&quot; unique_id=&quot;433263&quot;&gt;&lt;property id=&quot;20148&quot; value=&quot;5&quot;/&gt;&lt;property id=&quot;20300&quot; value=&quot;Slide 4&quot;/&gt;&lt;property id=&quot;20307&quot; value=&quot;299&quot;/&gt;&lt;/object&gt;&lt;object type=&quot;3&quot; unique_id=&quot;473196&quot;&gt;&lt;property id=&quot;20148&quot; value=&quot;5&quot;/&gt;&lt;property id=&quot;20300&quot; value=&quot;Slide 6&quot;/&gt;&lt;property id=&quot;20307&quot; value=&quot;302&quot;/&gt;&lt;/object&gt;&lt;object type=&quot;3&quot; unique_id=&quot;473518&quot;&gt;&lt;property id=&quot;20148&quot; value=&quot;5&quot;/&gt;&lt;property id=&quot;20300&quot; value=&quot;Slide 12&quot;/&gt;&lt;property id=&quot;20307&quot; value=&quot;306&quot;/&gt;&lt;/object&gt;&lt;object type=&quot;3&quot; unique_id=&quot;474418&quot;&gt;&lt;property id=&quot;20148&quot; value=&quot;5&quot;/&gt;&lt;property id=&quot;20300&quot; value=&quot;Slide 1&quot;/&gt;&lt;property id=&quot;20307&quot; value=&quot;320&quot;/&gt;&lt;/object&gt;&lt;object type=&quot;3&quot; unique_id=&quot;474419&quot;&gt;&lt;property id=&quot;20148&quot; value=&quot;5&quot;/&gt;&lt;property id=&quot;20300&quot; value=&quot;Slide 3&quot;/&gt;&lt;property id=&quot;20307&quot; value=&quot;321&quot;/&gt;&lt;/object&gt;&lt;object type=&quot;3&quot; unique_id=&quot;474524&quot;&gt;&lt;property id=&quot;20148&quot; value=&quot;5&quot;/&gt;&lt;property id=&quot;20300&quot; value=&quot;Slide 5&quot;/&gt;&lt;property id=&quot;20307&quot; value=&quot;322&quot;/&gt;&lt;/object&gt;&lt;object type=&quot;3&quot; unique_id=&quot;474757&quot;&gt;&lt;property id=&quot;20148&quot; value=&quot;5&quot;/&gt;&lt;property id=&quot;20300&quot; value=&quot;Slide 14&quot;/&gt;&lt;property id=&quot;20307&quot; value=&quot;323&quot;/&gt;&lt;/object&gt;&lt;object type=&quot;3&quot; unique_id=&quot;475012&quot;&gt;&lt;property id=&quot;20148&quot; value=&quot;5&quot;/&gt;&lt;property id=&quot;20300&quot; value=&quot;Slide 7&quot;/&gt;&lt;property id=&quot;20307&quot; value=&quot;325&quot;/&gt;&lt;/object&gt;&lt;object type=&quot;3&quot; unique_id=&quot;475013&quot;&gt;&lt;property id=&quot;20148&quot; value=&quot;5&quot;/&gt;&lt;property id=&quot;20300&quot; value=&quot;Slide 8&quot;/&gt;&lt;property id=&quot;20307&quot; value=&quot;326&quot;/&gt;&lt;/object&gt;&lt;object type=&quot;3&quot; unique_id=&quot;475014&quot;&gt;&lt;property id=&quot;20148&quot; value=&quot;5&quot;/&gt;&lt;property id=&quot;20300&quot; value=&quot;Slide 9&quot;/&gt;&lt;property id=&quot;20307&quot; value=&quot;327&quot;/&gt;&lt;/object&gt;&lt;object type=&quot;3&quot; unique_id=&quot;475015&quot;&gt;&lt;property id=&quot;20148&quot; value=&quot;5&quot;/&gt;&lt;property id=&quot;20300&quot; value=&quot;Slide 10&quot;/&gt;&lt;property id=&quot;20307&quot; value=&quot;328&quot;/&gt;&lt;/object&gt;&lt;object type=&quot;3&quot; unique_id=&quot;475257&quot;&gt;&lt;property id=&quot;20148&quot; value=&quot;5&quot;/&gt;&lt;property id=&quot;20300&quot; value=&quot;Slide 11&quot;/&gt;&lt;property id=&quot;20307&quot; value=&quot;330&quot;/&gt;&lt;/object&gt;&lt;/object&gt;&lt;object type=&quot;8&quot; unique_id=&quot;1005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ww.home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1197</TotalTime>
  <Words>602</Words>
  <Application>Microsoft Office PowerPoint</Application>
  <PresentationFormat>Custom</PresentationFormat>
  <Paragraphs>90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等线</vt:lpstr>
      <vt:lpstr>黑体</vt:lpstr>
      <vt:lpstr>Arial</vt:lpstr>
      <vt:lpstr>Averta Std CY</vt:lpstr>
      <vt:lpstr>Calibri</vt:lpstr>
      <vt:lpstr>Calibri Light</vt:lpstr>
      <vt:lpstr>Times New Roman</vt:lpstr>
      <vt:lpstr>VNI-Avo</vt:lpstr>
      <vt:lpstr>字魂105号-简雅黑</vt:lpstr>
      <vt:lpstr>方正稚艺_GBK</vt:lpstr>
      <vt:lpstr>Hoạt động</vt:lpstr>
      <vt:lpstr>2_Office 主题</vt:lpstr>
      <vt:lpstr>Office 主题</vt:lpstr>
      <vt:lpstr>3_Office 主题</vt:lpstr>
      <vt:lpstr>www.homeppt.com</vt:lpstr>
      <vt:lpstr>2_Office 主题​​</vt:lpstr>
      <vt:lpstr>12_Office Theme</vt:lpstr>
      <vt:lpstr>1_Office 主题</vt:lpstr>
      <vt:lpstr>Office Theme</vt:lpstr>
      <vt:lpstr>9_Office Theme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Nguyen</cp:lastModifiedBy>
  <cp:revision>360</cp:revision>
  <dcterms:created xsi:type="dcterms:W3CDTF">2020-10-17T01:03:04Z</dcterms:created>
  <dcterms:modified xsi:type="dcterms:W3CDTF">2021-11-26T15:11:04Z</dcterms:modified>
</cp:coreProperties>
</file>